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5" r:id="rId6"/>
    <p:sldId id="277" r:id="rId7"/>
    <p:sldId id="278" r:id="rId8"/>
    <p:sldId id="276" r:id="rId9"/>
    <p:sldId id="258" r:id="rId10"/>
    <p:sldId id="286" r:id="rId11"/>
    <p:sldId id="257" r:id="rId12"/>
    <p:sldId id="267" r:id="rId13"/>
    <p:sldId id="265" r:id="rId14"/>
    <p:sldId id="266" r:id="rId15"/>
    <p:sldId id="264" r:id="rId16"/>
    <p:sldId id="268" r:id="rId17"/>
    <p:sldId id="270" r:id="rId18"/>
    <p:sldId id="283" r:id="rId19"/>
    <p:sldId id="284" r:id="rId20"/>
    <p:sldId id="259" r:id="rId21"/>
    <p:sldId id="269" r:id="rId22"/>
    <p:sldId id="271" r:id="rId23"/>
    <p:sldId id="260" r:id="rId24"/>
    <p:sldId id="272" r:id="rId25"/>
    <p:sldId id="273" r:id="rId26"/>
    <p:sldId id="274" r:id="rId27"/>
    <p:sldId id="262" r:id="rId28"/>
    <p:sldId id="282" r:id="rId29"/>
    <p:sldId id="261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3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82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átia Marisa Colaço de Sa" userId="5804e087-3b59-4ae0-afd1-45a67c0acdc4" providerId="ADAL" clId="{D2F7F5A1-EA91-4B56-9AF1-6E7A47C92391}"/>
    <pc:docChg chg="undo custSel addSld delSld modSld sldOrd">
      <pc:chgData name="Cátia Marisa Colaço de Sa" userId="5804e087-3b59-4ae0-afd1-45a67c0acdc4" providerId="ADAL" clId="{D2F7F5A1-EA91-4B56-9AF1-6E7A47C92391}" dt="2020-12-23T17:50:58.163" v="1860" actId="47"/>
      <pc:docMkLst>
        <pc:docMk/>
      </pc:docMkLst>
      <pc:sldChg chg="modSp mod">
        <pc:chgData name="Cátia Marisa Colaço de Sa" userId="5804e087-3b59-4ae0-afd1-45a67c0acdc4" providerId="ADAL" clId="{D2F7F5A1-EA91-4B56-9AF1-6E7A47C92391}" dt="2020-12-23T16:23:05.172" v="418" actId="20577"/>
        <pc:sldMkLst>
          <pc:docMk/>
          <pc:sldMk cId="3520700859" sldId="256"/>
        </pc:sldMkLst>
        <pc:spChg chg="mod">
          <ac:chgData name="Cátia Marisa Colaço de Sa" userId="5804e087-3b59-4ae0-afd1-45a67c0acdc4" providerId="ADAL" clId="{D2F7F5A1-EA91-4B56-9AF1-6E7A47C92391}" dt="2020-12-23T16:23:05.172" v="418" actId="20577"/>
          <ac:spMkLst>
            <pc:docMk/>
            <pc:sldMk cId="3520700859" sldId="256"/>
            <ac:spMk id="2" creationId="{E0C3A712-9797-4B16-B849-BCF95F7561C7}"/>
          </ac:spMkLst>
        </pc:spChg>
      </pc:sldChg>
      <pc:sldChg chg="modSp mod">
        <pc:chgData name="Cátia Marisa Colaço de Sa" userId="5804e087-3b59-4ae0-afd1-45a67c0acdc4" providerId="ADAL" clId="{D2F7F5A1-EA91-4B56-9AF1-6E7A47C92391}" dt="2020-12-23T17:50:44.200" v="1858" actId="20577"/>
        <pc:sldMkLst>
          <pc:docMk/>
          <pc:sldMk cId="2098987641" sldId="257"/>
        </pc:sldMkLst>
        <pc:spChg chg="mod">
          <ac:chgData name="Cátia Marisa Colaço de Sa" userId="5804e087-3b59-4ae0-afd1-45a67c0acdc4" providerId="ADAL" clId="{D2F7F5A1-EA91-4B56-9AF1-6E7A47C92391}" dt="2020-12-23T17:50:44.200" v="1858" actId="20577"/>
          <ac:spMkLst>
            <pc:docMk/>
            <pc:sldMk cId="2098987641" sldId="257"/>
            <ac:spMk id="3" creationId="{EF89D269-50CA-44C8-A209-0086318E338A}"/>
          </ac:spMkLst>
        </pc:spChg>
      </pc:sldChg>
      <pc:sldChg chg="modSp mod">
        <pc:chgData name="Cátia Marisa Colaço de Sa" userId="5804e087-3b59-4ae0-afd1-45a67c0acdc4" providerId="ADAL" clId="{D2F7F5A1-EA91-4B56-9AF1-6E7A47C92391}" dt="2020-12-23T17:50:15.311" v="1792" actId="20577"/>
        <pc:sldMkLst>
          <pc:docMk/>
          <pc:sldMk cId="2690789028" sldId="258"/>
        </pc:sldMkLst>
        <pc:spChg chg="mod">
          <ac:chgData name="Cátia Marisa Colaço de Sa" userId="5804e087-3b59-4ae0-afd1-45a67c0acdc4" providerId="ADAL" clId="{D2F7F5A1-EA91-4B56-9AF1-6E7A47C92391}" dt="2020-12-23T17:50:15.311" v="1792" actId="20577"/>
          <ac:spMkLst>
            <pc:docMk/>
            <pc:sldMk cId="2690789028" sldId="258"/>
            <ac:spMk id="2" creationId="{76D4D807-C5BB-45D0-AA3C-83A08D6C6F5B}"/>
          </ac:spMkLst>
        </pc:spChg>
        <pc:graphicFrameChg chg="mod">
          <ac:chgData name="Cátia Marisa Colaço de Sa" userId="5804e087-3b59-4ae0-afd1-45a67c0acdc4" providerId="ADAL" clId="{D2F7F5A1-EA91-4B56-9AF1-6E7A47C92391}" dt="2020-12-23T17:43:07.438" v="1703" actId="20577"/>
          <ac:graphicFrameMkLst>
            <pc:docMk/>
            <pc:sldMk cId="2690789028" sldId="258"/>
            <ac:graphicFrameMk id="4" creationId="{54479B20-28AB-4D36-8A16-892C56422EFE}"/>
          </ac:graphicFrameMkLst>
        </pc:graphicFrameChg>
      </pc:sldChg>
      <pc:sldChg chg="modSp mod">
        <pc:chgData name="Cátia Marisa Colaço de Sa" userId="5804e087-3b59-4ae0-afd1-45a67c0acdc4" providerId="ADAL" clId="{D2F7F5A1-EA91-4B56-9AF1-6E7A47C92391}" dt="2020-12-23T17:14:08.912" v="1637" actId="20577"/>
        <pc:sldMkLst>
          <pc:docMk/>
          <pc:sldMk cId="179076236" sldId="259"/>
        </pc:sldMkLst>
        <pc:spChg chg="mod">
          <ac:chgData name="Cátia Marisa Colaço de Sa" userId="5804e087-3b59-4ae0-afd1-45a67c0acdc4" providerId="ADAL" clId="{D2F7F5A1-EA91-4B56-9AF1-6E7A47C92391}" dt="2020-12-23T17:14:08.912" v="1637" actId="20577"/>
          <ac:spMkLst>
            <pc:docMk/>
            <pc:sldMk cId="179076236" sldId="259"/>
            <ac:spMk id="3" creationId="{ECF6915E-CFF5-4246-BB7C-BDFD34CCBE1F}"/>
          </ac:spMkLst>
        </pc:spChg>
      </pc:sldChg>
      <pc:sldChg chg="modSp mod">
        <pc:chgData name="Cátia Marisa Colaço de Sa" userId="5804e087-3b59-4ae0-afd1-45a67c0acdc4" providerId="ADAL" clId="{D2F7F5A1-EA91-4B56-9AF1-6E7A47C92391}" dt="2020-12-23T17:07:21.155" v="1571" actId="14"/>
        <pc:sldMkLst>
          <pc:docMk/>
          <pc:sldMk cId="2057303995" sldId="260"/>
        </pc:sldMkLst>
        <pc:spChg chg="mod">
          <ac:chgData name="Cátia Marisa Colaço de Sa" userId="5804e087-3b59-4ae0-afd1-45a67c0acdc4" providerId="ADAL" clId="{D2F7F5A1-EA91-4B56-9AF1-6E7A47C92391}" dt="2020-12-23T17:07:21.155" v="1571" actId="14"/>
          <ac:spMkLst>
            <pc:docMk/>
            <pc:sldMk cId="2057303995" sldId="260"/>
            <ac:spMk id="3" creationId="{DC6AABA1-D460-463E-B3E1-F8F500F55AE0}"/>
          </ac:spMkLst>
        </pc:spChg>
      </pc:sldChg>
      <pc:sldChg chg="modSp mod">
        <pc:chgData name="Cátia Marisa Colaço de Sa" userId="5804e087-3b59-4ae0-afd1-45a67c0acdc4" providerId="ADAL" clId="{D2F7F5A1-EA91-4B56-9AF1-6E7A47C92391}" dt="2020-12-23T17:07:45.356" v="1612" actId="20577"/>
        <pc:sldMkLst>
          <pc:docMk/>
          <pc:sldMk cId="4208266836" sldId="261"/>
        </pc:sldMkLst>
        <pc:spChg chg="mod">
          <ac:chgData name="Cátia Marisa Colaço de Sa" userId="5804e087-3b59-4ae0-afd1-45a67c0acdc4" providerId="ADAL" clId="{D2F7F5A1-EA91-4B56-9AF1-6E7A47C92391}" dt="2020-12-23T17:07:28.917" v="1572"/>
          <ac:spMkLst>
            <pc:docMk/>
            <pc:sldMk cId="4208266836" sldId="261"/>
            <ac:spMk id="2" creationId="{0285F1EC-F8C7-41FE-B7F9-C2A90BC9D798}"/>
          </ac:spMkLst>
        </pc:spChg>
        <pc:spChg chg="mod">
          <ac:chgData name="Cátia Marisa Colaço de Sa" userId="5804e087-3b59-4ae0-afd1-45a67c0acdc4" providerId="ADAL" clId="{D2F7F5A1-EA91-4B56-9AF1-6E7A47C92391}" dt="2020-12-23T17:07:45.356" v="1612" actId="20577"/>
          <ac:spMkLst>
            <pc:docMk/>
            <pc:sldMk cId="4208266836" sldId="261"/>
            <ac:spMk id="3" creationId="{2AD7B9C9-083A-4E1F-9F89-D96A6D688232}"/>
          </ac:spMkLst>
        </pc:spChg>
      </pc:sldChg>
      <pc:sldChg chg="modSp mod">
        <pc:chgData name="Cátia Marisa Colaço de Sa" userId="5804e087-3b59-4ae0-afd1-45a67c0acdc4" providerId="ADAL" clId="{D2F7F5A1-EA91-4B56-9AF1-6E7A47C92391}" dt="2020-12-23T17:07:05.979" v="1570" actId="27636"/>
        <pc:sldMkLst>
          <pc:docMk/>
          <pc:sldMk cId="851268055" sldId="262"/>
        </pc:sldMkLst>
        <pc:spChg chg="mod">
          <ac:chgData name="Cátia Marisa Colaço de Sa" userId="5804e087-3b59-4ae0-afd1-45a67c0acdc4" providerId="ADAL" clId="{D2F7F5A1-EA91-4B56-9AF1-6E7A47C92391}" dt="2020-12-23T14:15:07.371" v="338" actId="20577"/>
          <ac:spMkLst>
            <pc:docMk/>
            <pc:sldMk cId="851268055" sldId="262"/>
            <ac:spMk id="2" creationId="{8524DED9-F531-4FEE-A57F-17E78BB96EC5}"/>
          </ac:spMkLst>
        </pc:spChg>
        <pc:spChg chg="mod">
          <ac:chgData name="Cátia Marisa Colaço de Sa" userId="5804e087-3b59-4ae0-afd1-45a67c0acdc4" providerId="ADAL" clId="{D2F7F5A1-EA91-4B56-9AF1-6E7A47C92391}" dt="2020-12-23T17:07:05.979" v="1570" actId="27636"/>
          <ac:spMkLst>
            <pc:docMk/>
            <pc:sldMk cId="851268055" sldId="262"/>
            <ac:spMk id="3" creationId="{2158D938-7A74-42B5-BA4B-C86DB008D719}"/>
          </ac:spMkLst>
        </pc:spChg>
      </pc:sldChg>
      <pc:sldChg chg="modSp del mod">
        <pc:chgData name="Cátia Marisa Colaço de Sa" userId="5804e087-3b59-4ae0-afd1-45a67c0acdc4" providerId="ADAL" clId="{D2F7F5A1-EA91-4B56-9AF1-6E7A47C92391}" dt="2020-12-23T14:15:22.092" v="342" actId="47"/>
        <pc:sldMkLst>
          <pc:docMk/>
          <pc:sldMk cId="3336454158" sldId="263"/>
        </pc:sldMkLst>
        <pc:spChg chg="mod">
          <ac:chgData name="Cátia Marisa Colaço de Sa" userId="5804e087-3b59-4ae0-afd1-45a67c0acdc4" providerId="ADAL" clId="{D2F7F5A1-EA91-4B56-9AF1-6E7A47C92391}" dt="2020-12-23T14:15:02.724" v="329" actId="21"/>
          <ac:spMkLst>
            <pc:docMk/>
            <pc:sldMk cId="3336454158" sldId="263"/>
            <ac:spMk id="3" creationId="{E3D82692-F55B-4526-A9BB-7CD90B7B4C53}"/>
          </ac:spMkLst>
        </pc:spChg>
      </pc:sldChg>
      <pc:sldChg chg="add">
        <pc:chgData name="Cátia Marisa Colaço de Sa" userId="5804e087-3b59-4ae0-afd1-45a67c0acdc4" providerId="ADAL" clId="{D2F7F5A1-EA91-4B56-9AF1-6E7A47C92391}" dt="2020-12-23T13:56:52.913" v="6"/>
        <pc:sldMkLst>
          <pc:docMk/>
          <pc:sldMk cId="589490445" sldId="264"/>
        </pc:sldMkLst>
      </pc:sldChg>
      <pc:sldChg chg="del ord">
        <pc:chgData name="Cátia Marisa Colaço de Sa" userId="5804e087-3b59-4ae0-afd1-45a67c0acdc4" providerId="ADAL" clId="{D2F7F5A1-EA91-4B56-9AF1-6E7A47C92391}" dt="2020-12-23T13:56:50.947" v="5" actId="2696"/>
        <pc:sldMkLst>
          <pc:docMk/>
          <pc:sldMk cId="1354760051" sldId="264"/>
        </pc:sldMkLst>
      </pc:sldChg>
      <pc:sldChg chg="del">
        <pc:chgData name="Cátia Marisa Colaço de Sa" userId="5804e087-3b59-4ae0-afd1-45a67c0acdc4" providerId="ADAL" clId="{D2F7F5A1-EA91-4B56-9AF1-6E7A47C92391}" dt="2020-12-23T13:56:50.947" v="5" actId="2696"/>
        <pc:sldMkLst>
          <pc:docMk/>
          <pc:sldMk cId="653185409" sldId="265"/>
        </pc:sldMkLst>
      </pc:sldChg>
      <pc:sldChg chg="add">
        <pc:chgData name="Cátia Marisa Colaço de Sa" userId="5804e087-3b59-4ae0-afd1-45a67c0acdc4" providerId="ADAL" clId="{D2F7F5A1-EA91-4B56-9AF1-6E7A47C92391}" dt="2020-12-23T13:56:52.913" v="6"/>
        <pc:sldMkLst>
          <pc:docMk/>
          <pc:sldMk cId="4113347065" sldId="265"/>
        </pc:sldMkLst>
      </pc:sldChg>
      <pc:sldChg chg="add">
        <pc:chgData name="Cátia Marisa Colaço de Sa" userId="5804e087-3b59-4ae0-afd1-45a67c0acdc4" providerId="ADAL" clId="{D2F7F5A1-EA91-4B56-9AF1-6E7A47C92391}" dt="2020-12-23T13:56:52.913" v="6"/>
        <pc:sldMkLst>
          <pc:docMk/>
          <pc:sldMk cId="1556550025" sldId="266"/>
        </pc:sldMkLst>
      </pc:sldChg>
      <pc:sldChg chg="del">
        <pc:chgData name="Cátia Marisa Colaço de Sa" userId="5804e087-3b59-4ae0-afd1-45a67c0acdc4" providerId="ADAL" clId="{D2F7F5A1-EA91-4B56-9AF1-6E7A47C92391}" dt="2020-12-23T13:56:50.947" v="5" actId="2696"/>
        <pc:sldMkLst>
          <pc:docMk/>
          <pc:sldMk cId="2833567580" sldId="266"/>
        </pc:sldMkLst>
      </pc:sldChg>
      <pc:sldChg chg="add">
        <pc:chgData name="Cátia Marisa Colaço de Sa" userId="5804e087-3b59-4ae0-afd1-45a67c0acdc4" providerId="ADAL" clId="{D2F7F5A1-EA91-4B56-9AF1-6E7A47C92391}" dt="2020-12-23T13:56:52.913" v="6"/>
        <pc:sldMkLst>
          <pc:docMk/>
          <pc:sldMk cId="1530675407" sldId="267"/>
        </pc:sldMkLst>
      </pc:sldChg>
      <pc:sldChg chg="del ord">
        <pc:chgData name="Cátia Marisa Colaço de Sa" userId="5804e087-3b59-4ae0-afd1-45a67c0acdc4" providerId="ADAL" clId="{D2F7F5A1-EA91-4B56-9AF1-6E7A47C92391}" dt="2020-12-23T13:56:50.947" v="5" actId="2696"/>
        <pc:sldMkLst>
          <pc:docMk/>
          <pc:sldMk cId="2778371084" sldId="267"/>
        </pc:sldMkLst>
      </pc:sldChg>
      <pc:sldChg chg="add">
        <pc:chgData name="Cátia Marisa Colaço de Sa" userId="5804e087-3b59-4ae0-afd1-45a67c0acdc4" providerId="ADAL" clId="{D2F7F5A1-EA91-4B56-9AF1-6E7A47C92391}" dt="2020-12-23T13:56:52.913" v="6"/>
        <pc:sldMkLst>
          <pc:docMk/>
          <pc:sldMk cId="2929328359" sldId="268"/>
        </pc:sldMkLst>
      </pc:sldChg>
      <pc:sldChg chg="del">
        <pc:chgData name="Cátia Marisa Colaço de Sa" userId="5804e087-3b59-4ae0-afd1-45a67c0acdc4" providerId="ADAL" clId="{D2F7F5A1-EA91-4B56-9AF1-6E7A47C92391}" dt="2020-12-23T13:56:50.947" v="5" actId="2696"/>
        <pc:sldMkLst>
          <pc:docMk/>
          <pc:sldMk cId="3615972267" sldId="268"/>
        </pc:sldMkLst>
      </pc:sldChg>
      <pc:sldChg chg="addSp new mod">
        <pc:chgData name="Cátia Marisa Colaço de Sa" userId="5804e087-3b59-4ae0-afd1-45a67c0acdc4" providerId="ADAL" clId="{D2F7F5A1-EA91-4B56-9AF1-6E7A47C92391}" dt="2020-12-23T13:57:47.064" v="12" actId="22"/>
        <pc:sldMkLst>
          <pc:docMk/>
          <pc:sldMk cId="4246999525" sldId="269"/>
        </pc:sldMkLst>
        <pc:picChg chg="add">
          <ac:chgData name="Cátia Marisa Colaço de Sa" userId="5804e087-3b59-4ae0-afd1-45a67c0acdc4" providerId="ADAL" clId="{D2F7F5A1-EA91-4B56-9AF1-6E7A47C92391}" dt="2020-12-23T13:57:47.064" v="12" actId="22"/>
          <ac:picMkLst>
            <pc:docMk/>
            <pc:sldMk cId="4246999525" sldId="269"/>
            <ac:picMk id="5" creationId="{ADB26C02-99AD-439C-B3A3-7C98124ED2C2}"/>
          </ac:picMkLst>
        </pc:picChg>
      </pc:sldChg>
      <pc:sldChg chg="addSp new del mod">
        <pc:chgData name="Cátia Marisa Colaço de Sa" userId="5804e087-3b59-4ae0-afd1-45a67c0acdc4" providerId="ADAL" clId="{D2F7F5A1-EA91-4B56-9AF1-6E7A47C92391}" dt="2020-12-23T13:58:42.537" v="15" actId="47"/>
        <pc:sldMkLst>
          <pc:docMk/>
          <pc:sldMk cId="755463257" sldId="270"/>
        </pc:sldMkLst>
        <pc:picChg chg="add">
          <ac:chgData name="Cátia Marisa Colaço de Sa" userId="5804e087-3b59-4ae0-afd1-45a67c0acdc4" providerId="ADAL" clId="{D2F7F5A1-EA91-4B56-9AF1-6E7A47C92391}" dt="2020-12-23T13:58:37.832" v="14" actId="22"/>
          <ac:picMkLst>
            <pc:docMk/>
            <pc:sldMk cId="755463257" sldId="270"/>
            <ac:picMk id="5" creationId="{CD6601A1-FE36-4A46-BB4E-63428B4230B7}"/>
          </ac:picMkLst>
        </pc:picChg>
      </pc:sldChg>
      <pc:sldChg chg="addSp new mod">
        <pc:chgData name="Cátia Marisa Colaço de Sa" userId="5804e087-3b59-4ae0-afd1-45a67c0acdc4" providerId="ADAL" clId="{D2F7F5A1-EA91-4B56-9AF1-6E7A47C92391}" dt="2020-12-23T13:58:45.878" v="17" actId="22"/>
        <pc:sldMkLst>
          <pc:docMk/>
          <pc:sldMk cId="3660782106" sldId="270"/>
        </pc:sldMkLst>
        <pc:picChg chg="add">
          <ac:chgData name="Cátia Marisa Colaço de Sa" userId="5804e087-3b59-4ae0-afd1-45a67c0acdc4" providerId="ADAL" clId="{D2F7F5A1-EA91-4B56-9AF1-6E7A47C92391}" dt="2020-12-23T13:58:45.878" v="17" actId="22"/>
          <ac:picMkLst>
            <pc:docMk/>
            <pc:sldMk cId="3660782106" sldId="270"/>
            <ac:picMk id="5" creationId="{B8A65562-5E0C-4F48-8E36-2244F4AC589F}"/>
          </ac:picMkLst>
        </pc:picChg>
      </pc:sldChg>
      <pc:sldChg chg="addSp new mod">
        <pc:chgData name="Cátia Marisa Colaço de Sa" userId="5804e087-3b59-4ae0-afd1-45a67c0acdc4" providerId="ADAL" clId="{D2F7F5A1-EA91-4B56-9AF1-6E7A47C92391}" dt="2020-12-23T13:59:09.090" v="19" actId="22"/>
        <pc:sldMkLst>
          <pc:docMk/>
          <pc:sldMk cId="3737420255" sldId="271"/>
        </pc:sldMkLst>
        <pc:picChg chg="add">
          <ac:chgData name="Cátia Marisa Colaço de Sa" userId="5804e087-3b59-4ae0-afd1-45a67c0acdc4" providerId="ADAL" clId="{D2F7F5A1-EA91-4B56-9AF1-6E7A47C92391}" dt="2020-12-23T13:59:09.090" v="19" actId="22"/>
          <ac:picMkLst>
            <pc:docMk/>
            <pc:sldMk cId="3737420255" sldId="271"/>
            <ac:picMk id="5" creationId="{3F9F64C6-8337-4F5E-8C25-E7566C60883F}"/>
          </ac:picMkLst>
        </pc:picChg>
      </pc:sldChg>
      <pc:sldChg chg="addSp delSp new mod">
        <pc:chgData name="Cátia Marisa Colaço de Sa" userId="5804e087-3b59-4ae0-afd1-45a67c0acdc4" providerId="ADAL" clId="{D2F7F5A1-EA91-4B56-9AF1-6E7A47C92391}" dt="2020-12-23T14:00:43.826" v="23" actId="22"/>
        <pc:sldMkLst>
          <pc:docMk/>
          <pc:sldMk cId="1875924728" sldId="272"/>
        </pc:sldMkLst>
        <pc:picChg chg="add">
          <ac:chgData name="Cátia Marisa Colaço de Sa" userId="5804e087-3b59-4ae0-afd1-45a67c0acdc4" providerId="ADAL" clId="{D2F7F5A1-EA91-4B56-9AF1-6E7A47C92391}" dt="2020-12-23T13:59:42.891" v="21" actId="22"/>
          <ac:picMkLst>
            <pc:docMk/>
            <pc:sldMk cId="1875924728" sldId="272"/>
            <ac:picMk id="5" creationId="{8CF36F57-5DC4-4404-B5F0-EB2BB5220454}"/>
          </ac:picMkLst>
        </pc:picChg>
        <pc:picChg chg="add del">
          <ac:chgData name="Cátia Marisa Colaço de Sa" userId="5804e087-3b59-4ae0-afd1-45a67c0acdc4" providerId="ADAL" clId="{D2F7F5A1-EA91-4B56-9AF1-6E7A47C92391}" dt="2020-12-23T14:00:43.826" v="23" actId="22"/>
          <ac:picMkLst>
            <pc:docMk/>
            <pc:sldMk cId="1875924728" sldId="272"/>
            <ac:picMk id="7" creationId="{93E77A46-81C5-4A52-98A5-361141A426D8}"/>
          </ac:picMkLst>
        </pc:picChg>
      </pc:sldChg>
      <pc:sldChg chg="addSp new mod">
        <pc:chgData name="Cátia Marisa Colaço de Sa" userId="5804e087-3b59-4ae0-afd1-45a67c0acdc4" providerId="ADAL" clId="{D2F7F5A1-EA91-4B56-9AF1-6E7A47C92391}" dt="2020-12-23T14:00:47.355" v="25" actId="22"/>
        <pc:sldMkLst>
          <pc:docMk/>
          <pc:sldMk cId="1139084703" sldId="273"/>
        </pc:sldMkLst>
        <pc:picChg chg="add">
          <ac:chgData name="Cátia Marisa Colaço de Sa" userId="5804e087-3b59-4ae0-afd1-45a67c0acdc4" providerId="ADAL" clId="{D2F7F5A1-EA91-4B56-9AF1-6E7A47C92391}" dt="2020-12-23T14:00:47.355" v="25" actId="22"/>
          <ac:picMkLst>
            <pc:docMk/>
            <pc:sldMk cId="1139084703" sldId="273"/>
            <ac:picMk id="5" creationId="{D680E72A-2C8A-4BCD-8718-975E3E55161D}"/>
          </ac:picMkLst>
        </pc:picChg>
      </pc:sldChg>
      <pc:sldChg chg="addSp new mod">
        <pc:chgData name="Cátia Marisa Colaço de Sa" userId="5804e087-3b59-4ae0-afd1-45a67c0acdc4" providerId="ADAL" clId="{D2F7F5A1-EA91-4B56-9AF1-6E7A47C92391}" dt="2020-12-23T14:01:36.285" v="157" actId="22"/>
        <pc:sldMkLst>
          <pc:docMk/>
          <pc:sldMk cId="1360015428" sldId="274"/>
        </pc:sldMkLst>
        <pc:picChg chg="add">
          <ac:chgData name="Cátia Marisa Colaço de Sa" userId="5804e087-3b59-4ae0-afd1-45a67c0acdc4" providerId="ADAL" clId="{D2F7F5A1-EA91-4B56-9AF1-6E7A47C92391}" dt="2020-12-23T14:01:36.285" v="157" actId="22"/>
          <ac:picMkLst>
            <pc:docMk/>
            <pc:sldMk cId="1360015428" sldId="274"/>
            <ac:picMk id="5" creationId="{73298829-EB65-43F3-910C-3C31B89E6991}"/>
          </ac:picMkLst>
        </pc:picChg>
      </pc:sldChg>
      <pc:sldChg chg="addSp new mod">
        <pc:chgData name="Cátia Marisa Colaço de Sa" userId="5804e087-3b59-4ae0-afd1-45a67c0acdc4" providerId="ADAL" clId="{D2F7F5A1-EA91-4B56-9AF1-6E7A47C92391}" dt="2020-12-23T14:10:22.536" v="269" actId="22"/>
        <pc:sldMkLst>
          <pc:docMk/>
          <pc:sldMk cId="1414830710" sldId="275"/>
        </pc:sldMkLst>
        <pc:picChg chg="add">
          <ac:chgData name="Cátia Marisa Colaço de Sa" userId="5804e087-3b59-4ae0-afd1-45a67c0acdc4" providerId="ADAL" clId="{D2F7F5A1-EA91-4B56-9AF1-6E7A47C92391}" dt="2020-12-23T14:10:22.536" v="269" actId="22"/>
          <ac:picMkLst>
            <pc:docMk/>
            <pc:sldMk cId="1414830710" sldId="275"/>
            <ac:picMk id="5" creationId="{4465F3C0-1F58-4CEE-8760-81848A433E15}"/>
          </ac:picMkLst>
        </pc:picChg>
      </pc:sldChg>
      <pc:sldChg chg="addSp new mod">
        <pc:chgData name="Cátia Marisa Colaço de Sa" userId="5804e087-3b59-4ae0-afd1-45a67c0acdc4" providerId="ADAL" clId="{D2F7F5A1-EA91-4B56-9AF1-6E7A47C92391}" dt="2020-12-23T14:10:49.818" v="271" actId="22"/>
        <pc:sldMkLst>
          <pc:docMk/>
          <pc:sldMk cId="711217193" sldId="276"/>
        </pc:sldMkLst>
        <pc:picChg chg="add">
          <ac:chgData name="Cátia Marisa Colaço de Sa" userId="5804e087-3b59-4ae0-afd1-45a67c0acdc4" providerId="ADAL" clId="{D2F7F5A1-EA91-4B56-9AF1-6E7A47C92391}" dt="2020-12-23T14:10:49.818" v="271" actId="22"/>
          <ac:picMkLst>
            <pc:docMk/>
            <pc:sldMk cId="711217193" sldId="276"/>
            <ac:picMk id="5" creationId="{D42CD880-9A2D-4CAF-B44E-F1191C5A0055}"/>
          </ac:picMkLst>
        </pc:picChg>
      </pc:sldChg>
      <pc:sldChg chg="addSp delSp new mod ord">
        <pc:chgData name="Cátia Marisa Colaço de Sa" userId="5804e087-3b59-4ae0-afd1-45a67c0acdc4" providerId="ADAL" clId="{D2F7F5A1-EA91-4B56-9AF1-6E7A47C92391}" dt="2020-12-23T14:12:41.741" v="295" actId="22"/>
        <pc:sldMkLst>
          <pc:docMk/>
          <pc:sldMk cId="2271178866" sldId="277"/>
        </pc:sldMkLst>
        <pc:picChg chg="add">
          <ac:chgData name="Cátia Marisa Colaço de Sa" userId="5804e087-3b59-4ae0-afd1-45a67c0acdc4" providerId="ADAL" clId="{D2F7F5A1-EA91-4B56-9AF1-6E7A47C92391}" dt="2020-12-23T14:11:09.021" v="273" actId="22"/>
          <ac:picMkLst>
            <pc:docMk/>
            <pc:sldMk cId="2271178866" sldId="277"/>
            <ac:picMk id="5" creationId="{5FCB5CA9-23FE-4C61-83B9-D53A0293DFCA}"/>
          </ac:picMkLst>
        </pc:picChg>
        <pc:picChg chg="add del">
          <ac:chgData name="Cátia Marisa Colaço de Sa" userId="5804e087-3b59-4ae0-afd1-45a67c0acdc4" providerId="ADAL" clId="{D2F7F5A1-EA91-4B56-9AF1-6E7A47C92391}" dt="2020-12-23T14:12:41.741" v="295" actId="22"/>
          <ac:picMkLst>
            <pc:docMk/>
            <pc:sldMk cId="2271178866" sldId="277"/>
            <ac:picMk id="7" creationId="{A684D2ED-C343-42E4-BB2F-983BC639E991}"/>
          </ac:picMkLst>
        </pc:picChg>
      </pc:sldChg>
      <pc:sldChg chg="addSp new mod">
        <pc:chgData name="Cátia Marisa Colaço de Sa" userId="5804e087-3b59-4ae0-afd1-45a67c0acdc4" providerId="ADAL" clId="{D2F7F5A1-EA91-4B56-9AF1-6E7A47C92391}" dt="2020-12-23T14:12:44.227" v="297" actId="22"/>
        <pc:sldMkLst>
          <pc:docMk/>
          <pc:sldMk cId="4048327742" sldId="278"/>
        </pc:sldMkLst>
        <pc:picChg chg="add">
          <ac:chgData name="Cátia Marisa Colaço de Sa" userId="5804e087-3b59-4ae0-afd1-45a67c0acdc4" providerId="ADAL" clId="{D2F7F5A1-EA91-4B56-9AF1-6E7A47C92391}" dt="2020-12-23T14:12:44.227" v="297" actId="22"/>
          <ac:picMkLst>
            <pc:docMk/>
            <pc:sldMk cId="4048327742" sldId="278"/>
            <ac:picMk id="5" creationId="{D189663E-D247-40F6-B85D-4C0105075231}"/>
          </ac:picMkLst>
        </pc:picChg>
      </pc:sldChg>
      <pc:sldChg chg="modSp new del mod modShow">
        <pc:chgData name="Cátia Marisa Colaço de Sa" userId="5804e087-3b59-4ae0-afd1-45a67c0acdc4" providerId="ADAL" clId="{D2F7F5A1-EA91-4B56-9AF1-6E7A47C92391}" dt="2020-12-23T17:50:56.145" v="1859" actId="47"/>
        <pc:sldMkLst>
          <pc:docMk/>
          <pc:sldMk cId="2463515428" sldId="279"/>
        </pc:sldMkLst>
        <pc:spChg chg="mod">
          <ac:chgData name="Cátia Marisa Colaço de Sa" userId="5804e087-3b59-4ae0-afd1-45a67c0acdc4" providerId="ADAL" clId="{D2F7F5A1-EA91-4B56-9AF1-6E7A47C92391}" dt="2020-12-23T17:08:31.122" v="1616" actId="20577"/>
          <ac:spMkLst>
            <pc:docMk/>
            <pc:sldMk cId="2463515428" sldId="279"/>
            <ac:spMk id="2" creationId="{28D3BBA2-728B-47FF-ADA3-259E2C054245}"/>
          </ac:spMkLst>
        </pc:spChg>
        <pc:spChg chg="mod">
          <ac:chgData name="Cátia Marisa Colaço de Sa" userId="5804e087-3b59-4ae0-afd1-45a67c0acdc4" providerId="ADAL" clId="{D2F7F5A1-EA91-4B56-9AF1-6E7A47C92391}" dt="2020-12-23T14:16:54.766" v="401"/>
          <ac:spMkLst>
            <pc:docMk/>
            <pc:sldMk cId="2463515428" sldId="279"/>
            <ac:spMk id="3" creationId="{43A0A833-A9DD-40E4-AEA9-4C48D6D5F60A}"/>
          </ac:spMkLst>
        </pc:spChg>
      </pc:sldChg>
      <pc:sldChg chg="addSp new del mod">
        <pc:chgData name="Cátia Marisa Colaço de Sa" userId="5804e087-3b59-4ae0-afd1-45a67c0acdc4" providerId="ADAL" clId="{D2F7F5A1-EA91-4B56-9AF1-6E7A47C92391}" dt="2020-12-23T17:50:58.163" v="1860" actId="47"/>
        <pc:sldMkLst>
          <pc:docMk/>
          <pc:sldMk cId="1443646819" sldId="280"/>
        </pc:sldMkLst>
        <pc:picChg chg="add">
          <ac:chgData name="Cátia Marisa Colaço de Sa" userId="5804e087-3b59-4ae0-afd1-45a67c0acdc4" providerId="ADAL" clId="{D2F7F5A1-EA91-4B56-9AF1-6E7A47C92391}" dt="2020-12-23T14:17:08.938" v="404" actId="22"/>
          <ac:picMkLst>
            <pc:docMk/>
            <pc:sldMk cId="1443646819" sldId="280"/>
            <ac:picMk id="5" creationId="{1F8D7A26-050F-4FC0-8341-BAC0B3F8F1B1}"/>
          </ac:picMkLst>
        </pc:picChg>
      </pc:sldChg>
      <pc:sldChg chg="addSp new del mod">
        <pc:chgData name="Cátia Marisa Colaço de Sa" userId="5804e087-3b59-4ae0-afd1-45a67c0acdc4" providerId="ADAL" clId="{D2F7F5A1-EA91-4B56-9AF1-6E7A47C92391}" dt="2020-12-23T17:07:51.472" v="1613" actId="47"/>
        <pc:sldMkLst>
          <pc:docMk/>
          <pc:sldMk cId="1094927810" sldId="281"/>
        </pc:sldMkLst>
        <pc:picChg chg="add">
          <ac:chgData name="Cátia Marisa Colaço de Sa" userId="5804e087-3b59-4ae0-afd1-45a67c0acdc4" providerId="ADAL" clId="{D2F7F5A1-EA91-4B56-9AF1-6E7A47C92391}" dt="2020-12-23T14:17:49.450" v="406" actId="22"/>
          <ac:picMkLst>
            <pc:docMk/>
            <pc:sldMk cId="1094927810" sldId="281"/>
            <ac:picMk id="5" creationId="{16E14DA5-0154-43CE-A4F8-D4AF6FC021E1}"/>
          </ac:picMkLst>
        </pc:picChg>
      </pc:sldChg>
      <pc:sldChg chg="addSp new mod">
        <pc:chgData name="Cátia Marisa Colaço de Sa" userId="5804e087-3b59-4ae0-afd1-45a67c0acdc4" providerId="ADAL" clId="{D2F7F5A1-EA91-4B56-9AF1-6E7A47C92391}" dt="2020-12-23T14:18:31.976" v="408" actId="22"/>
        <pc:sldMkLst>
          <pc:docMk/>
          <pc:sldMk cId="3857034425" sldId="282"/>
        </pc:sldMkLst>
        <pc:picChg chg="add">
          <ac:chgData name="Cátia Marisa Colaço de Sa" userId="5804e087-3b59-4ae0-afd1-45a67c0acdc4" providerId="ADAL" clId="{D2F7F5A1-EA91-4B56-9AF1-6E7A47C92391}" dt="2020-12-23T14:18:31.976" v="408" actId="22"/>
          <ac:picMkLst>
            <pc:docMk/>
            <pc:sldMk cId="3857034425" sldId="282"/>
            <ac:picMk id="5" creationId="{2CCE5E67-89EB-45D8-BB58-9DF2C9EFD09A}"/>
          </ac:picMkLst>
        </pc:picChg>
      </pc:sldChg>
      <pc:sldChg chg="modSp new mod">
        <pc:chgData name="Cátia Marisa Colaço de Sa" userId="5804e087-3b59-4ae0-afd1-45a67c0acdc4" providerId="ADAL" clId="{D2F7F5A1-EA91-4B56-9AF1-6E7A47C92391}" dt="2020-12-23T16:54:36.770" v="993" actId="27636"/>
        <pc:sldMkLst>
          <pc:docMk/>
          <pc:sldMk cId="314208995" sldId="283"/>
        </pc:sldMkLst>
        <pc:spChg chg="mod">
          <ac:chgData name="Cátia Marisa Colaço de Sa" userId="5804e087-3b59-4ae0-afd1-45a67c0acdc4" providerId="ADAL" clId="{D2F7F5A1-EA91-4B56-9AF1-6E7A47C92391}" dt="2020-12-23T16:53:10.457" v="939" actId="20577"/>
          <ac:spMkLst>
            <pc:docMk/>
            <pc:sldMk cId="314208995" sldId="283"/>
            <ac:spMk id="2" creationId="{142E5C43-F557-4901-AE31-92B9A40546B0}"/>
          </ac:spMkLst>
        </pc:spChg>
        <pc:spChg chg="mod">
          <ac:chgData name="Cátia Marisa Colaço de Sa" userId="5804e087-3b59-4ae0-afd1-45a67c0acdc4" providerId="ADAL" clId="{D2F7F5A1-EA91-4B56-9AF1-6E7A47C92391}" dt="2020-12-23T16:54:36.770" v="993" actId="27636"/>
          <ac:spMkLst>
            <pc:docMk/>
            <pc:sldMk cId="314208995" sldId="283"/>
            <ac:spMk id="3" creationId="{5EA344F8-6C5A-4D37-BC9A-1185EA582007}"/>
          </ac:spMkLst>
        </pc:spChg>
      </pc:sldChg>
      <pc:sldChg chg="modSp new mod">
        <pc:chgData name="Cátia Marisa Colaço de Sa" userId="5804e087-3b59-4ae0-afd1-45a67c0acdc4" providerId="ADAL" clId="{D2F7F5A1-EA91-4B56-9AF1-6E7A47C92391}" dt="2020-12-23T16:53:24.076" v="965" actId="20577"/>
        <pc:sldMkLst>
          <pc:docMk/>
          <pc:sldMk cId="1348026362" sldId="284"/>
        </pc:sldMkLst>
        <pc:spChg chg="mod">
          <ac:chgData name="Cátia Marisa Colaço de Sa" userId="5804e087-3b59-4ae0-afd1-45a67c0acdc4" providerId="ADAL" clId="{D2F7F5A1-EA91-4B56-9AF1-6E7A47C92391}" dt="2020-12-23T16:53:24.076" v="965" actId="20577"/>
          <ac:spMkLst>
            <pc:docMk/>
            <pc:sldMk cId="1348026362" sldId="284"/>
            <ac:spMk id="2" creationId="{07A48C54-7EA8-4EB6-B992-4B001720DBCA}"/>
          </ac:spMkLst>
        </pc:spChg>
      </pc:sldChg>
      <pc:sldChg chg="modSp new mod">
        <pc:chgData name="Cátia Marisa Colaço de Sa" userId="5804e087-3b59-4ae0-afd1-45a67c0acdc4" providerId="ADAL" clId="{D2F7F5A1-EA91-4B56-9AF1-6E7A47C92391}" dt="2020-12-23T17:19:32.285" v="1696" actId="20577"/>
        <pc:sldMkLst>
          <pc:docMk/>
          <pc:sldMk cId="2494712881" sldId="285"/>
        </pc:sldMkLst>
        <pc:spChg chg="mod">
          <ac:chgData name="Cátia Marisa Colaço de Sa" userId="5804e087-3b59-4ae0-afd1-45a67c0acdc4" providerId="ADAL" clId="{D2F7F5A1-EA91-4B56-9AF1-6E7A47C92391}" dt="2020-12-23T17:19:28.447" v="1689" actId="20577"/>
          <ac:spMkLst>
            <pc:docMk/>
            <pc:sldMk cId="2494712881" sldId="285"/>
            <ac:spMk id="2" creationId="{01E2E294-265B-4A79-9A21-32A26A83535C}"/>
          </ac:spMkLst>
        </pc:spChg>
        <pc:spChg chg="mod">
          <ac:chgData name="Cátia Marisa Colaço de Sa" userId="5804e087-3b59-4ae0-afd1-45a67c0acdc4" providerId="ADAL" clId="{D2F7F5A1-EA91-4B56-9AF1-6E7A47C92391}" dt="2020-12-23T17:19:32.285" v="1696" actId="20577"/>
          <ac:spMkLst>
            <pc:docMk/>
            <pc:sldMk cId="2494712881" sldId="285"/>
            <ac:spMk id="3" creationId="{26DC6E2D-CCC0-4639-895C-F672FAE92662}"/>
          </ac:spMkLst>
        </pc:spChg>
      </pc:sldChg>
      <pc:sldChg chg="modSp add mod">
        <pc:chgData name="Cátia Marisa Colaço de Sa" userId="5804e087-3b59-4ae0-afd1-45a67c0acdc4" providerId="ADAL" clId="{D2F7F5A1-EA91-4B56-9AF1-6E7A47C92391}" dt="2020-12-23T17:49:59.871" v="1781" actId="20577"/>
        <pc:sldMkLst>
          <pc:docMk/>
          <pc:sldMk cId="2351095672" sldId="286"/>
        </pc:sldMkLst>
        <pc:spChg chg="mod">
          <ac:chgData name="Cátia Marisa Colaço de Sa" userId="5804e087-3b59-4ae0-afd1-45a67c0acdc4" providerId="ADAL" clId="{D2F7F5A1-EA91-4B56-9AF1-6E7A47C92391}" dt="2020-12-23T17:49:59.871" v="1781" actId="20577"/>
          <ac:spMkLst>
            <pc:docMk/>
            <pc:sldMk cId="2351095672" sldId="286"/>
            <ac:spMk id="2" creationId="{76D4D807-C5BB-45D0-AA3C-83A08D6C6F5B}"/>
          </ac:spMkLst>
        </pc:spChg>
        <pc:graphicFrameChg chg="mod">
          <ac:chgData name="Cátia Marisa Colaço de Sa" userId="5804e087-3b59-4ae0-afd1-45a67c0acdc4" providerId="ADAL" clId="{D2F7F5A1-EA91-4B56-9AF1-6E7A47C92391}" dt="2020-12-23T17:49:41.816" v="1751" actId="20577"/>
          <ac:graphicFrameMkLst>
            <pc:docMk/>
            <pc:sldMk cId="2351095672" sldId="286"/>
            <ac:graphicFrameMk id="4" creationId="{54479B20-28AB-4D36-8A16-892C56422EFE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83FE8B-375A-40D7-925F-D8EFAF6B1D6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4A45AA1-DC34-4359-AE05-E6FD873015B2}">
      <dgm:prSet phldrT="[Text]"/>
      <dgm:spPr/>
      <dgm:t>
        <a:bodyPr/>
        <a:lstStyle/>
        <a:p>
          <a:r>
            <a:rPr lang="pt-PT" dirty="0"/>
            <a:t>Nivel 0 Pagina 1 Front </a:t>
          </a:r>
          <a:r>
            <a:rPr lang="pt-PT" dirty="0" err="1"/>
            <a:t>Page</a:t>
          </a:r>
          <a:r>
            <a:rPr lang="pt-PT" dirty="0"/>
            <a:t>  - Rui</a:t>
          </a:r>
          <a:endParaRPr lang="en-GB" dirty="0"/>
        </a:p>
      </dgm:t>
    </dgm:pt>
    <dgm:pt modelId="{502FAB8A-2D26-46BE-954D-9D3A54CD5150}" type="parTrans" cxnId="{49BB3423-AE27-46D2-8D37-16446C892B16}">
      <dgm:prSet/>
      <dgm:spPr/>
      <dgm:t>
        <a:bodyPr/>
        <a:lstStyle/>
        <a:p>
          <a:endParaRPr lang="en-GB"/>
        </a:p>
      </dgm:t>
    </dgm:pt>
    <dgm:pt modelId="{FDD0EF6D-5642-4EA6-A0EB-212D42D6370A}" type="sibTrans" cxnId="{49BB3423-AE27-46D2-8D37-16446C892B16}">
      <dgm:prSet/>
      <dgm:spPr/>
      <dgm:t>
        <a:bodyPr/>
        <a:lstStyle/>
        <a:p>
          <a:endParaRPr lang="en-GB"/>
        </a:p>
      </dgm:t>
    </dgm:pt>
    <dgm:pt modelId="{FD85D492-18C3-44D2-A4F7-0F9274BD5635}">
      <dgm:prSet phldrT="[Text]"/>
      <dgm:spPr/>
      <dgm:t>
        <a:bodyPr/>
        <a:lstStyle/>
        <a:p>
          <a:r>
            <a:rPr lang="pt-PT" dirty="0"/>
            <a:t>Quem somos - Nivel 1 Pagina 1.1 - Carlos</a:t>
          </a:r>
          <a:endParaRPr lang="en-GB" dirty="0"/>
        </a:p>
      </dgm:t>
    </dgm:pt>
    <dgm:pt modelId="{A1833006-E11E-49C1-9013-326264311A89}" type="parTrans" cxnId="{B8212C9C-BEAF-4A7F-BEA0-3DBFEF5B4EDA}">
      <dgm:prSet/>
      <dgm:spPr/>
      <dgm:t>
        <a:bodyPr/>
        <a:lstStyle/>
        <a:p>
          <a:endParaRPr lang="en-GB"/>
        </a:p>
      </dgm:t>
    </dgm:pt>
    <dgm:pt modelId="{806C610C-0C84-49C7-A7E2-18E0366F19EC}" type="sibTrans" cxnId="{B8212C9C-BEAF-4A7F-BEA0-3DBFEF5B4EDA}">
      <dgm:prSet/>
      <dgm:spPr/>
      <dgm:t>
        <a:bodyPr/>
        <a:lstStyle/>
        <a:p>
          <a:endParaRPr lang="en-GB"/>
        </a:p>
      </dgm:t>
    </dgm:pt>
    <dgm:pt modelId="{181B397F-BF00-4D78-A51D-01AE574A9EC3}">
      <dgm:prSet phldrT="[Text]"/>
      <dgm:spPr/>
      <dgm:t>
        <a:bodyPr/>
        <a:lstStyle/>
        <a:p>
          <a:r>
            <a:rPr lang="pt-PT" dirty="0"/>
            <a:t>Como ajudar - Nivel 1 Pagina 1.2 - Cátia</a:t>
          </a:r>
          <a:endParaRPr lang="en-GB" dirty="0"/>
        </a:p>
      </dgm:t>
    </dgm:pt>
    <dgm:pt modelId="{FD8EFCB3-698D-458C-9F64-DD5C611A7F3E}" type="parTrans" cxnId="{63446A20-86D2-49CF-8ABC-D0701758DC01}">
      <dgm:prSet/>
      <dgm:spPr/>
      <dgm:t>
        <a:bodyPr/>
        <a:lstStyle/>
        <a:p>
          <a:endParaRPr lang="en-GB"/>
        </a:p>
      </dgm:t>
    </dgm:pt>
    <dgm:pt modelId="{6753156C-ABB2-4E57-BE9B-2389B487366A}" type="sibTrans" cxnId="{63446A20-86D2-49CF-8ABC-D0701758DC01}">
      <dgm:prSet/>
      <dgm:spPr/>
      <dgm:t>
        <a:bodyPr/>
        <a:lstStyle/>
        <a:p>
          <a:endParaRPr lang="en-GB"/>
        </a:p>
      </dgm:t>
    </dgm:pt>
    <dgm:pt modelId="{662ED618-8C73-483D-A4E1-7384DE7C4079}">
      <dgm:prSet phldrT="[Text]"/>
      <dgm:spPr/>
      <dgm:t>
        <a:bodyPr/>
        <a:lstStyle/>
        <a:p>
          <a:r>
            <a:rPr lang="pt-PT" dirty="0"/>
            <a:t>Politica Privacidade- Nivel 1 Pagina 1.3 - Cátia</a:t>
          </a:r>
          <a:endParaRPr lang="en-GB" dirty="0"/>
        </a:p>
      </dgm:t>
    </dgm:pt>
    <dgm:pt modelId="{947BC226-F00C-4EEC-9BD0-D882A7B4CCCE}" type="parTrans" cxnId="{BB410130-47AA-463E-B333-7BC8918E3B73}">
      <dgm:prSet/>
      <dgm:spPr/>
      <dgm:t>
        <a:bodyPr/>
        <a:lstStyle/>
        <a:p>
          <a:endParaRPr lang="en-GB"/>
        </a:p>
      </dgm:t>
    </dgm:pt>
    <dgm:pt modelId="{09F17367-4C69-44FB-809D-01D743166E6D}" type="sibTrans" cxnId="{BB410130-47AA-463E-B333-7BC8918E3B73}">
      <dgm:prSet/>
      <dgm:spPr/>
      <dgm:t>
        <a:bodyPr/>
        <a:lstStyle/>
        <a:p>
          <a:endParaRPr lang="en-GB"/>
        </a:p>
      </dgm:t>
    </dgm:pt>
    <dgm:pt modelId="{34F5CD27-1B47-4C46-A1C6-53701A5B8995}">
      <dgm:prSet phldrT="[Text]"/>
      <dgm:spPr/>
      <dgm:t>
        <a:bodyPr/>
        <a:lstStyle/>
        <a:p>
          <a:r>
            <a:rPr lang="pt-PT" dirty="0"/>
            <a:t>Donativos - Nivel 2 pagina 1.2.1 - João</a:t>
          </a:r>
          <a:endParaRPr lang="en-GB" dirty="0"/>
        </a:p>
      </dgm:t>
    </dgm:pt>
    <dgm:pt modelId="{33BF32B1-B3D0-4BB0-9797-C0215BB397F6}" type="parTrans" cxnId="{B882B161-ACA2-4AED-9493-54EA1FAFE023}">
      <dgm:prSet/>
      <dgm:spPr/>
      <dgm:t>
        <a:bodyPr/>
        <a:lstStyle/>
        <a:p>
          <a:endParaRPr lang="en-GB"/>
        </a:p>
      </dgm:t>
    </dgm:pt>
    <dgm:pt modelId="{F8D5887C-8DF3-4F62-AB06-1AA5BDC3D9CE}" type="sibTrans" cxnId="{B882B161-ACA2-4AED-9493-54EA1FAFE023}">
      <dgm:prSet/>
      <dgm:spPr/>
      <dgm:t>
        <a:bodyPr/>
        <a:lstStyle/>
        <a:p>
          <a:endParaRPr lang="en-GB"/>
        </a:p>
      </dgm:t>
    </dgm:pt>
    <dgm:pt modelId="{ED46EEE1-93E8-4B3E-BDD3-7887001BB237}">
      <dgm:prSet phldrT="[Text]"/>
      <dgm:spPr/>
      <dgm:t>
        <a:bodyPr/>
        <a:lstStyle/>
        <a:p>
          <a:r>
            <a:rPr lang="pt-PT" dirty="0"/>
            <a:t>Eventos para recolha de Donativos</a:t>
          </a:r>
          <a:br>
            <a:rPr lang="en-GB" dirty="0"/>
          </a:br>
          <a:r>
            <a:rPr lang="pt-PT" dirty="0"/>
            <a:t>Nivel 2 pagina 1.2.2 - João</a:t>
          </a:r>
          <a:endParaRPr lang="en-GB" dirty="0"/>
        </a:p>
      </dgm:t>
    </dgm:pt>
    <dgm:pt modelId="{49120B09-781B-419B-A23F-B726EFBA7A12}" type="parTrans" cxnId="{B4D73725-93F1-4DE6-9736-5C6D9B3C1D91}">
      <dgm:prSet/>
      <dgm:spPr/>
      <dgm:t>
        <a:bodyPr/>
        <a:lstStyle/>
        <a:p>
          <a:endParaRPr lang="en-GB"/>
        </a:p>
      </dgm:t>
    </dgm:pt>
    <dgm:pt modelId="{F58E5AE4-5262-4212-8BB7-8D5AADCA38BC}" type="sibTrans" cxnId="{B4D73725-93F1-4DE6-9736-5C6D9B3C1D91}">
      <dgm:prSet/>
      <dgm:spPr/>
      <dgm:t>
        <a:bodyPr/>
        <a:lstStyle/>
        <a:p>
          <a:endParaRPr lang="en-GB"/>
        </a:p>
      </dgm:t>
    </dgm:pt>
    <dgm:pt modelId="{AF14ADFE-FD8F-4FD1-BA13-462C6B93E521}">
      <dgm:prSet phldrT="[Text]"/>
      <dgm:spPr/>
      <dgm:t>
        <a:bodyPr/>
        <a:lstStyle/>
        <a:p>
          <a:r>
            <a:rPr lang="pt-PT" dirty="0"/>
            <a:t>1.1.1 Contactos - Ana</a:t>
          </a:r>
          <a:endParaRPr lang="en-GB" dirty="0"/>
        </a:p>
      </dgm:t>
    </dgm:pt>
    <dgm:pt modelId="{06B38AA0-44BB-4A26-B2E1-828EE7730057}" type="parTrans" cxnId="{30D69BD0-F1CF-4ABE-BA5E-021BC211BF47}">
      <dgm:prSet/>
      <dgm:spPr/>
      <dgm:t>
        <a:bodyPr/>
        <a:lstStyle/>
        <a:p>
          <a:endParaRPr lang="en-GB"/>
        </a:p>
      </dgm:t>
    </dgm:pt>
    <dgm:pt modelId="{E8EE2EBD-4A37-4287-9EB6-7B5A1E14500A}" type="sibTrans" cxnId="{30D69BD0-F1CF-4ABE-BA5E-021BC211BF47}">
      <dgm:prSet/>
      <dgm:spPr/>
      <dgm:t>
        <a:bodyPr/>
        <a:lstStyle/>
        <a:p>
          <a:endParaRPr lang="en-GB"/>
        </a:p>
      </dgm:t>
    </dgm:pt>
    <dgm:pt modelId="{20E70F80-A726-420E-B858-079B78D58AA0}">
      <dgm:prSet phldrT="[Text]"/>
      <dgm:spPr/>
      <dgm:t>
        <a:bodyPr/>
        <a:lstStyle/>
        <a:p>
          <a:r>
            <a:rPr lang="pt-PT" dirty="0"/>
            <a:t>1.1.2 </a:t>
          </a:r>
          <a:r>
            <a:rPr lang="pt-PT" dirty="0" err="1"/>
            <a:t>Formulario</a:t>
          </a:r>
          <a:r>
            <a:rPr lang="pt-PT" dirty="0"/>
            <a:t> email - Carlos</a:t>
          </a:r>
          <a:endParaRPr lang="en-GB" dirty="0"/>
        </a:p>
      </dgm:t>
    </dgm:pt>
    <dgm:pt modelId="{008A9159-9A3A-47BF-8D75-D4E72BDBE6B9}" type="parTrans" cxnId="{09EE16CC-BB1F-4F65-93AA-0F2E0E33C988}">
      <dgm:prSet/>
      <dgm:spPr/>
      <dgm:t>
        <a:bodyPr/>
        <a:lstStyle/>
        <a:p>
          <a:endParaRPr lang="en-GB"/>
        </a:p>
      </dgm:t>
    </dgm:pt>
    <dgm:pt modelId="{3332AD24-43A5-4F96-8AA4-1592D65D7101}" type="sibTrans" cxnId="{09EE16CC-BB1F-4F65-93AA-0F2E0E33C988}">
      <dgm:prSet/>
      <dgm:spPr/>
      <dgm:t>
        <a:bodyPr/>
        <a:lstStyle/>
        <a:p>
          <a:endParaRPr lang="en-GB"/>
        </a:p>
      </dgm:t>
    </dgm:pt>
    <dgm:pt modelId="{744D861B-B48D-41EF-968D-2C09E3B52E2A}" type="pres">
      <dgm:prSet presAssocID="{BE83FE8B-375A-40D7-925F-D8EFAF6B1D6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9814FE5-5AB8-44A1-BA48-1CBF545CF545}" type="pres">
      <dgm:prSet presAssocID="{B4A45AA1-DC34-4359-AE05-E6FD873015B2}" presName="hierRoot1" presStyleCnt="0">
        <dgm:presLayoutVars>
          <dgm:hierBranch val="init"/>
        </dgm:presLayoutVars>
      </dgm:prSet>
      <dgm:spPr/>
    </dgm:pt>
    <dgm:pt modelId="{5F4F77BE-F86C-401E-B649-144BB654F7EF}" type="pres">
      <dgm:prSet presAssocID="{B4A45AA1-DC34-4359-AE05-E6FD873015B2}" presName="rootComposite1" presStyleCnt="0"/>
      <dgm:spPr/>
    </dgm:pt>
    <dgm:pt modelId="{ABF9309B-E4BE-44FA-A232-90A321F31071}" type="pres">
      <dgm:prSet presAssocID="{B4A45AA1-DC34-4359-AE05-E6FD873015B2}" presName="rootText1" presStyleLbl="node0" presStyleIdx="0" presStyleCnt="1">
        <dgm:presLayoutVars>
          <dgm:chPref val="3"/>
        </dgm:presLayoutVars>
      </dgm:prSet>
      <dgm:spPr/>
    </dgm:pt>
    <dgm:pt modelId="{D9EB9015-12EF-46B7-82F0-5DABBE0350F8}" type="pres">
      <dgm:prSet presAssocID="{B4A45AA1-DC34-4359-AE05-E6FD873015B2}" presName="rootConnector1" presStyleLbl="node1" presStyleIdx="0" presStyleCnt="0"/>
      <dgm:spPr/>
    </dgm:pt>
    <dgm:pt modelId="{ABCBE4F4-CE9F-44F7-9343-3AC54A2F82D5}" type="pres">
      <dgm:prSet presAssocID="{B4A45AA1-DC34-4359-AE05-E6FD873015B2}" presName="hierChild2" presStyleCnt="0"/>
      <dgm:spPr/>
    </dgm:pt>
    <dgm:pt modelId="{CB9665EE-BC01-4B4F-B1EB-6FA42D31C2B4}" type="pres">
      <dgm:prSet presAssocID="{A1833006-E11E-49C1-9013-326264311A89}" presName="Name37" presStyleLbl="parChTrans1D2" presStyleIdx="0" presStyleCnt="3"/>
      <dgm:spPr/>
    </dgm:pt>
    <dgm:pt modelId="{5A081114-C3A3-4646-8ABA-C2F64FC7B163}" type="pres">
      <dgm:prSet presAssocID="{FD85D492-18C3-44D2-A4F7-0F9274BD5635}" presName="hierRoot2" presStyleCnt="0">
        <dgm:presLayoutVars>
          <dgm:hierBranch val="init"/>
        </dgm:presLayoutVars>
      </dgm:prSet>
      <dgm:spPr/>
    </dgm:pt>
    <dgm:pt modelId="{73DD5537-9EB7-4EDC-89E6-7E58EC87336C}" type="pres">
      <dgm:prSet presAssocID="{FD85D492-18C3-44D2-A4F7-0F9274BD5635}" presName="rootComposite" presStyleCnt="0"/>
      <dgm:spPr/>
    </dgm:pt>
    <dgm:pt modelId="{2CFE22F8-A03B-413F-9BF2-A8CDDFB0D7CA}" type="pres">
      <dgm:prSet presAssocID="{FD85D492-18C3-44D2-A4F7-0F9274BD5635}" presName="rootText" presStyleLbl="node2" presStyleIdx="0" presStyleCnt="3">
        <dgm:presLayoutVars>
          <dgm:chPref val="3"/>
        </dgm:presLayoutVars>
      </dgm:prSet>
      <dgm:spPr/>
    </dgm:pt>
    <dgm:pt modelId="{6310AD58-94F8-4F4E-89A5-E22F88253B43}" type="pres">
      <dgm:prSet presAssocID="{FD85D492-18C3-44D2-A4F7-0F9274BD5635}" presName="rootConnector" presStyleLbl="node2" presStyleIdx="0" presStyleCnt="3"/>
      <dgm:spPr/>
    </dgm:pt>
    <dgm:pt modelId="{5C84E583-3E0A-4CD7-87A0-F9BB74F71BBA}" type="pres">
      <dgm:prSet presAssocID="{FD85D492-18C3-44D2-A4F7-0F9274BD5635}" presName="hierChild4" presStyleCnt="0"/>
      <dgm:spPr/>
    </dgm:pt>
    <dgm:pt modelId="{FD80F0C5-2A4C-4221-B067-3BFCA05DAF52}" type="pres">
      <dgm:prSet presAssocID="{06B38AA0-44BB-4A26-B2E1-828EE7730057}" presName="Name37" presStyleLbl="parChTrans1D3" presStyleIdx="0" presStyleCnt="4"/>
      <dgm:spPr/>
    </dgm:pt>
    <dgm:pt modelId="{2E6B0140-9092-437D-A941-F233E20FBF11}" type="pres">
      <dgm:prSet presAssocID="{AF14ADFE-FD8F-4FD1-BA13-462C6B93E521}" presName="hierRoot2" presStyleCnt="0">
        <dgm:presLayoutVars>
          <dgm:hierBranch val="init"/>
        </dgm:presLayoutVars>
      </dgm:prSet>
      <dgm:spPr/>
    </dgm:pt>
    <dgm:pt modelId="{51829900-CF27-4BE1-B01F-67D317725960}" type="pres">
      <dgm:prSet presAssocID="{AF14ADFE-FD8F-4FD1-BA13-462C6B93E521}" presName="rootComposite" presStyleCnt="0"/>
      <dgm:spPr/>
    </dgm:pt>
    <dgm:pt modelId="{0DF5A8B1-CA0B-4A8F-93D8-A6B5093050DB}" type="pres">
      <dgm:prSet presAssocID="{AF14ADFE-FD8F-4FD1-BA13-462C6B93E521}" presName="rootText" presStyleLbl="node3" presStyleIdx="0" presStyleCnt="4">
        <dgm:presLayoutVars>
          <dgm:chPref val="3"/>
        </dgm:presLayoutVars>
      </dgm:prSet>
      <dgm:spPr/>
    </dgm:pt>
    <dgm:pt modelId="{ADAC0BE8-85A8-4078-BCFD-95B5E60F32B7}" type="pres">
      <dgm:prSet presAssocID="{AF14ADFE-FD8F-4FD1-BA13-462C6B93E521}" presName="rootConnector" presStyleLbl="node3" presStyleIdx="0" presStyleCnt="4"/>
      <dgm:spPr/>
    </dgm:pt>
    <dgm:pt modelId="{D6B1D35E-1FBD-402E-B1F8-6DBD6DFEE909}" type="pres">
      <dgm:prSet presAssocID="{AF14ADFE-FD8F-4FD1-BA13-462C6B93E521}" presName="hierChild4" presStyleCnt="0"/>
      <dgm:spPr/>
    </dgm:pt>
    <dgm:pt modelId="{450364A8-10C0-4053-8AAE-B97633A62FDC}" type="pres">
      <dgm:prSet presAssocID="{AF14ADFE-FD8F-4FD1-BA13-462C6B93E521}" presName="hierChild5" presStyleCnt="0"/>
      <dgm:spPr/>
    </dgm:pt>
    <dgm:pt modelId="{B826E860-18DA-4D7E-8E7B-01D562EDD40B}" type="pres">
      <dgm:prSet presAssocID="{008A9159-9A3A-47BF-8D75-D4E72BDBE6B9}" presName="Name37" presStyleLbl="parChTrans1D3" presStyleIdx="1" presStyleCnt="4"/>
      <dgm:spPr/>
    </dgm:pt>
    <dgm:pt modelId="{1E8C4209-EF02-4F85-80F4-EEBA84199DA9}" type="pres">
      <dgm:prSet presAssocID="{20E70F80-A726-420E-B858-079B78D58AA0}" presName="hierRoot2" presStyleCnt="0">
        <dgm:presLayoutVars>
          <dgm:hierBranch val="init"/>
        </dgm:presLayoutVars>
      </dgm:prSet>
      <dgm:spPr/>
    </dgm:pt>
    <dgm:pt modelId="{4D63CDF0-FC15-4C6D-A5A9-4A2D8ED5BF90}" type="pres">
      <dgm:prSet presAssocID="{20E70F80-A726-420E-B858-079B78D58AA0}" presName="rootComposite" presStyleCnt="0"/>
      <dgm:spPr/>
    </dgm:pt>
    <dgm:pt modelId="{D06A1BD8-52B7-4935-9F09-91F239370B03}" type="pres">
      <dgm:prSet presAssocID="{20E70F80-A726-420E-B858-079B78D58AA0}" presName="rootText" presStyleLbl="node3" presStyleIdx="1" presStyleCnt="4">
        <dgm:presLayoutVars>
          <dgm:chPref val="3"/>
        </dgm:presLayoutVars>
      </dgm:prSet>
      <dgm:spPr/>
    </dgm:pt>
    <dgm:pt modelId="{00FBA002-56F8-4B9D-8DD9-575F5EF45C5E}" type="pres">
      <dgm:prSet presAssocID="{20E70F80-A726-420E-B858-079B78D58AA0}" presName="rootConnector" presStyleLbl="node3" presStyleIdx="1" presStyleCnt="4"/>
      <dgm:spPr/>
    </dgm:pt>
    <dgm:pt modelId="{84732E14-8E96-4291-8AB4-17C78D825A82}" type="pres">
      <dgm:prSet presAssocID="{20E70F80-A726-420E-B858-079B78D58AA0}" presName="hierChild4" presStyleCnt="0"/>
      <dgm:spPr/>
    </dgm:pt>
    <dgm:pt modelId="{713AC360-88BB-4604-AF01-2BFE1B1139C0}" type="pres">
      <dgm:prSet presAssocID="{20E70F80-A726-420E-B858-079B78D58AA0}" presName="hierChild5" presStyleCnt="0"/>
      <dgm:spPr/>
    </dgm:pt>
    <dgm:pt modelId="{AF662FD3-59F9-41E1-A272-7AA002B0E2FD}" type="pres">
      <dgm:prSet presAssocID="{FD85D492-18C3-44D2-A4F7-0F9274BD5635}" presName="hierChild5" presStyleCnt="0"/>
      <dgm:spPr/>
    </dgm:pt>
    <dgm:pt modelId="{3EDC5309-2C6B-40B8-8296-6021705AFE29}" type="pres">
      <dgm:prSet presAssocID="{FD8EFCB3-698D-458C-9F64-DD5C611A7F3E}" presName="Name37" presStyleLbl="parChTrans1D2" presStyleIdx="1" presStyleCnt="3"/>
      <dgm:spPr/>
    </dgm:pt>
    <dgm:pt modelId="{9D6EEF53-7D96-4468-86F2-B0A48FB50DB0}" type="pres">
      <dgm:prSet presAssocID="{181B397F-BF00-4D78-A51D-01AE574A9EC3}" presName="hierRoot2" presStyleCnt="0">
        <dgm:presLayoutVars>
          <dgm:hierBranch val="init"/>
        </dgm:presLayoutVars>
      </dgm:prSet>
      <dgm:spPr/>
    </dgm:pt>
    <dgm:pt modelId="{C64B2BBF-A073-4D42-8320-FB3BAC664CD8}" type="pres">
      <dgm:prSet presAssocID="{181B397F-BF00-4D78-A51D-01AE574A9EC3}" presName="rootComposite" presStyleCnt="0"/>
      <dgm:spPr/>
    </dgm:pt>
    <dgm:pt modelId="{EE1C1688-7BE8-4A74-A86B-A991DB182ACC}" type="pres">
      <dgm:prSet presAssocID="{181B397F-BF00-4D78-A51D-01AE574A9EC3}" presName="rootText" presStyleLbl="node2" presStyleIdx="1" presStyleCnt="3">
        <dgm:presLayoutVars>
          <dgm:chPref val="3"/>
        </dgm:presLayoutVars>
      </dgm:prSet>
      <dgm:spPr/>
    </dgm:pt>
    <dgm:pt modelId="{27B19AB5-5C45-4AEB-A20B-5F9F5B8A2FCC}" type="pres">
      <dgm:prSet presAssocID="{181B397F-BF00-4D78-A51D-01AE574A9EC3}" presName="rootConnector" presStyleLbl="node2" presStyleIdx="1" presStyleCnt="3"/>
      <dgm:spPr/>
    </dgm:pt>
    <dgm:pt modelId="{5A65E272-7912-4C85-9656-B9943026BC88}" type="pres">
      <dgm:prSet presAssocID="{181B397F-BF00-4D78-A51D-01AE574A9EC3}" presName="hierChild4" presStyleCnt="0"/>
      <dgm:spPr/>
    </dgm:pt>
    <dgm:pt modelId="{90E83799-598D-4A0A-B829-189F428DCCB5}" type="pres">
      <dgm:prSet presAssocID="{33BF32B1-B3D0-4BB0-9797-C0215BB397F6}" presName="Name37" presStyleLbl="parChTrans1D3" presStyleIdx="2" presStyleCnt="4"/>
      <dgm:spPr/>
    </dgm:pt>
    <dgm:pt modelId="{C06A13B5-4F82-4849-BC52-E27599BA602B}" type="pres">
      <dgm:prSet presAssocID="{34F5CD27-1B47-4C46-A1C6-53701A5B8995}" presName="hierRoot2" presStyleCnt="0">
        <dgm:presLayoutVars>
          <dgm:hierBranch val="init"/>
        </dgm:presLayoutVars>
      </dgm:prSet>
      <dgm:spPr/>
    </dgm:pt>
    <dgm:pt modelId="{5FD5A03A-FC7A-4A4F-B2CC-0FA4E264CF88}" type="pres">
      <dgm:prSet presAssocID="{34F5CD27-1B47-4C46-A1C6-53701A5B8995}" presName="rootComposite" presStyleCnt="0"/>
      <dgm:spPr/>
    </dgm:pt>
    <dgm:pt modelId="{8317E980-805C-45B2-B33F-EA4739A612EB}" type="pres">
      <dgm:prSet presAssocID="{34F5CD27-1B47-4C46-A1C6-53701A5B8995}" presName="rootText" presStyleLbl="node3" presStyleIdx="2" presStyleCnt="4">
        <dgm:presLayoutVars>
          <dgm:chPref val="3"/>
        </dgm:presLayoutVars>
      </dgm:prSet>
      <dgm:spPr/>
    </dgm:pt>
    <dgm:pt modelId="{65D7022C-736B-40AB-8839-7ED5B2CB18E1}" type="pres">
      <dgm:prSet presAssocID="{34F5CD27-1B47-4C46-A1C6-53701A5B8995}" presName="rootConnector" presStyleLbl="node3" presStyleIdx="2" presStyleCnt="4"/>
      <dgm:spPr/>
    </dgm:pt>
    <dgm:pt modelId="{A869F5DC-C0E9-463A-8811-B22D5D232826}" type="pres">
      <dgm:prSet presAssocID="{34F5CD27-1B47-4C46-A1C6-53701A5B8995}" presName="hierChild4" presStyleCnt="0"/>
      <dgm:spPr/>
    </dgm:pt>
    <dgm:pt modelId="{D8D174C5-DDD0-4370-AD44-D3858F6E73E3}" type="pres">
      <dgm:prSet presAssocID="{34F5CD27-1B47-4C46-A1C6-53701A5B8995}" presName="hierChild5" presStyleCnt="0"/>
      <dgm:spPr/>
    </dgm:pt>
    <dgm:pt modelId="{E5E98275-82AE-434A-A1E3-286AD239D877}" type="pres">
      <dgm:prSet presAssocID="{49120B09-781B-419B-A23F-B726EFBA7A12}" presName="Name37" presStyleLbl="parChTrans1D3" presStyleIdx="3" presStyleCnt="4"/>
      <dgm:spPr/>
    </dgm:pt>
    <dgm:pt modelId="{35BEAE2C-0A32-4B2A-A10C-6911FC089C57}" type="pres">
      <dgm:prSet presAssocID="{ED46EEE1-93E8-4B3E-BDD3-7887001BB237}" presName="hierRoot2" presStyleCnt="0">
        <dgm:presLayoutVars>
          <dgm:hierBranch val="init"/>
        </dgm:presLayoutVars>
      </dgm:prSet>
      <dgm:spPr/>
    </dgm:pt>
    <dgm:pt modelId="{48C11C27-DBE7-46CE-96C8-1FECE8FB9E08}" type="pres">
      <dgm:prSet presAssocID="{ED46EEE1-93E8-4B3E-BDD3-7887001BB237}" presName="rootComposite" presStyleCnt="0"/>
      <dgm:spPr/>
    </dgm:pt>
    <dgm:pt modelId="{816038A7-CE70-4FC0-943C-D63D508B565A}" type="pres">
      <dgm:prSet presAssocID="{ED46EEE1-93E8-4B3E-BDD3-7887001BB237}" presName="rootText" presStyleLbl="node3" presStyleIdx="3" presStyleCnt="4">
        <dgm:presLayoutVars>
          <dgm:chPref val="3"/>
        </dgm:presLayoutVars>
      </dgm:prSet>
      <dgm:spPr/>
    </dgm:pt>
    <dgm:pt modelId="{3BFFFDFF-3990-4D03-9F7D-A108474AA3F1}" type="pres">
      <dgm:prSet presAssocID="{ED46EEE1-93E8-4B3E-BDD3-7887001BB237}" presName="rootConnector" presStyleLbl="node3" presStyleIdx="3" presStyleCnt="4"/>
      <dgm:spPr/>
    </dgm:pt>
    <dgm:pt modelId="{87CE3A9C-D9C4-445E-8077-BDDE7F7917BD}" type="pres">
      <dgm:prSet presAssocID="{ED46EEE1-93E8-4B3E-BDD3-7887001BB237}" presName="hierChild4" presStyleCnt="0"/>
      <dgm:spPr/>
    </dgm:pt>
    <dgm:pt modelId="{B516E6DD-39E0-46D4-B519-6B5DC48A80CB}" type="pres">
      <dgm:prSet presAssocID="{ED46EEE1-93E8-4B3E-BDD3-7887001BB237}" presName="hierChild5" presStyleCnt="0"/>
      <dgm:spPr/>
    </dgm:pt>
    <dgm:pt modelId="{E57D93F8-859E-41B3-8C9B-406A9D5E8CA5}" type="pres">
      <dgm:prSet presAssocID="{181B397F-BF00-4D78-A51D-01AE574A9EC3}" presName="hierChild5" presStyleCnt="0"/>
      <dgm:spPr/>
    </dgm:pt>
    <dgm:pt modelId="{7116F029-B63E-4597-94C0-FAC4795913B5}" type="pres">
      <dgm:prSet presAssocID="{947BC226-F00C-4EEC-9BD0-D882A7B4CCCE}" presName="Name37" presStyleLbl="parChTrans1D2" presStyleIdx="2" presStyleCnt="3"/>
      <dgm:spPr/>
    </dgm:pt>
    <dgm:pt modelId="{253E62C5-7F8F-4622-B122-5C4630B720C8}" type="pres">
      <dgm:prSet presAssocID="{662ED618-8C73-483D-A4E1-7384DE7C4079}" presName="hierRoot2" presStyleCnt="0">
        <dgm:presLayoutVars>
          <dgm:hierBranch val="init"/>
        </dgm:presLayoutVars>
      </dgm:prSet>
      <dgm:spPr/>
    </dgm:pt>
    <dgm:pt modelId="{5FF1CD18-0D53-4CCF-88DA-168359670A0B}" type="pres">
      <dgm:prSet presAssocID="{662ED618-8C73-483D-A4E1-7384DE7C4079}" presName="rootComposite" presStyleCnt="0"/>
      <dgm:spPr/>
    </dgm:pt>
    <dgm:pt modelId="{116868B9-BE0A-4058-B972-BBC17E7A34B0}" type="pres">
      <dgm:prSet presAssocID="{662ED618-8C73-483D-A4E1-7384DE7C4079}" presName="rootText" presStyleLbl="node2" presStyleIdx="2" presStyleCnt="3">
        <dgm:presLayoutVars>
          <dgm:chPref val="3"/>
        </dgm:presLayoutVars>
      </dgm:prSet>
      <dgm:spPr/>
    </dgm:pt>
    <dgm:pt modelId="{A59D9002-2D02-4943-A3BF-9B5B5324A32D}" type="pres">
      <dgm:prSet presAssocID="{662ED618-8C73-483D-A4E1-7384DE7C4079}" presName="rootConnector" presStyleLbl="node2" presStyleIdx="2" presStyleCnt="3"/>
      <dgm:spPr/>
    </dgm:pt>
    <dgm:pt modelId="{41955194-A703-48F7-B39C-BF4A850D5557}" type="pres">
      <dgm:prSet presAssocID="{662ED618-8C73-483D-A4E1-7384DE7C4079}" presName="hierChild4" presStyleCnt="0"/>
      <dgm:spPr/>
    </dgm:pt>
    <dgm:pt modelId="{F7C8EFBE-8936-46F8-83D5-B7530C990FB1}" type="pres">
      <dgm:prSet presAssocID="{662ED618-8C73-483D-A4E1-7384DE7C4079}" presName="hierChild5" presStyleCnt="0"/>
      <dgm:spPr/>
    </dgm:pt>
    <dgm:pt modelId="{D342BE1B-3067-458E-BC4D-208773FA7F1B}" type="pres">
      <dgm:prSet presAssocID="{B4A45AA1-DC34-4359-AE05-E6FD873015B2}" presName="hierChild3" presStyleCnt="0"/>
      <dgm:spPr/>
    </dgm:pt>
  </dgm:ptLst>
  <dgm:cxnLst>
    <dgm:cxn modelId="{E03F0910-985C-449F-BE08-C66E55535DD9}" type="presOf" srcId="{20E70F80-A726-420E-B858-079B78D58AA0}" destId="{00FBA002-56F8-4B9D-8DD9-575F5EF45C5E}" srcOrd="1" destOrd="0" presId="urn:microsoft.com/office/officeart/2005/8/layout/orgChart1"/>
    <dgm:cxn modelId="{63446A20-86D2-49CF-8ABC-D0701758DC01}" srcId="{B4A45AA1-DC34-4359-AE05-E6FD873015B2}" destId="{181B397F-BF00-4D78-A51D-01AE574A9EC3}" srcOrd="1" destOrd="0" parTransId="{FD8EFCB3-698D-458C-9F64-DD5C611A7F3E}" sibTransId="{6753156C-ABB2-4E57-BE9B-2389B487366A}"/>
    <dgm:cxn modelId="{49BB3423-AE27-46D2-8D37-16446C892B16}" srcId="{BE83FE8B-375A-40D7-925F-D8EFAF6B1D6B}" destId="{B4A45AA1-DC34-4359-AE05-E6FD873015B2}" srcOrd="0" destOrd="0" parTransId="{502FAB8A-2D26-46BE-954D-9D3A54CD5150}" sibTransId="{FDD0EF6D-5642-4EA6-A0EB-212D42D6370A}"/>
    <dgm:cxn modelId="{B4D73725-93F1-4DE6-9736-5C6D9B3C1D91}" srcId="{181B397F-BF00-4D78-A51D-01AE574A9EC3}" destId="{ED46EEE1-93E8-4B3E-BDD3-7887001BB237}" srcOrd="1" destOrd="0" parTransId="{49120B09-781B-419B-A23F-B726EFBA7A12}" sibTransId="{F58E5AE4-5262-4212-8BB7-8D5AADCA38BC}"/>
    <dgm:cxn modelId="{BB410130-47AA-463E-B333-7BC8918E3B73}" srcId="{B4A45AA1-DC34-4359-AE05-E6FD873015B2}" destId="{662ED618-8C73-483D-A4E1-7384DE7C4079}" srcOrd="2" destOrd="0" parTransId="{947BC226-F00C-4EEC-9BD0-D882A7B4CCCE}" sibTransId="{09F17367-4C69-44FB-809D-01D743166E6D}"/>
    <dgm:cxn modelId="{E03F1D36-F566-4546-89D9-DD9EE1E2EF6E}" type="presOf" srcId="{20E70F80-A726-420E-B858-079B78D58AA0}" destId="{D06A1BD8-52B7-4935-9F09-91F239370B03}" srcOrd="0" destOrd="0" presId="urn:microsoft.com/office/officeart/2005/8/layout/orgChart1"/>
    <dgm:cxn modelId="{F1068D37-8F3A-44A6-A272-15D6DE28ADDE}" type="presOf" srcId="{06B38AA0-44BB-4A26-B2E1-828EE7730057}" destId="{FD80F0C5-2A4C-4221-B067-3BFCA05DAF52}" srcOrd="0" destOrd="0" presId="urn:microsoft.com/office/officeart/2005/8/layout/orgChart1"/>
    <dgm:cxn modelId="{B882B161-ACA2-4AED-9493-54EA1FAFE023}" srcId="{181B397F-BF00-4D78-A51D-01AE574A9EC3}" destId="{34F5CD27-1B47-4C46-A1C6-53701A5B8995}" srcOrd="0" destOrd="0" parTransId="{33BF32B1-B3D0-4BB0-9797-C0215BB397F6}" sibTransId="{F8D5887C-8DF3-4F62-AB06-1AA5BDC3D9CE}"/>
    <dgm:cxn modelId="{A5051E42-4E66-478F-8AEA-9F85FB10282A}" type="presOf" srcId="{49120B09-781B-419B-A23F-B726EFBA7A12}" destId="{E5E98275-82AE-434A-A1E3-286AD239D877}" srcOrd="0" destOrd="0" presId="urn:microsoft.com/office/officeart/2005/8/layout/orgChart1"/>
    <dgm:cxn modelId="{47D8A167-66D9-45A8-A6CA-DBF4AEA0A07A}" type="presOf" srcId="{FD85D492-18C3-44D2-A4F7-0F9274BD5635}" destId="{6310AD58-94F8-4F4E-89A5-E22F88253B43}" srcOrd="1" destOrd="0" presId="urn:microsoft.com/office/officeart/2005/8/layout/orgChart1"/>
    <dgm:cxn modelId="{E76BD24D-8F39-4E9D-9D4C-EA73A9D69C19}" type="presOf" srcId="{33BF32B1-B3D0-4BB0-9797-C0215BB397F6}" destId="{90E83799-598D-4A0A-B829-189F428DCCB5}" srcOrd="0" destOrd="0" presId="urn:microsoft.com/office/officeart/2005/8/layout/orgChart1"/>
    <dgm:cxn modelId="{7C10F670-9A6F-4DC4-98F4-7CC85FD1914B}" type="presOf" srcId="{B4A45AA1-DC34-4359-AE05-E6FD873015B2}" destId="{ABF9309B-E4BE-44FA-A232-90A321F31071}" srcOrd="0" destOrd="0" presId="urn:microsoft.com/office/officeart/2005/8/layout/orgChart1"/>
    <dgm:cxn modelId="{E7676975-7A2E-43EF-946A-A63AF40A017E}" type="presOf" srcId="{181B397F-BF00-4D78-A51D-01AE574A9EC3}" destId="{EE1C1688-7BE8-4A74-A86B-A991DB182ACC}" srcOrd="0" destOrd="0" presId="urn:microsoft.com/office/officeart/2005/8/layout/orgChart1"/>
    <dgm:cxn modelId="{2D209775-1673-42E5-BBDB-28430234E9FE}" type="presOf" srcId="{008A9159-9A3A-47BF-8D75-D4E72BDBE6B9}" destId="{B826E860-18DA-4D7E-8E7B-01D562EDD40B}" srcOrd="0" destOrd="0" presId="urn:microsoft.com/office/officeart/2005/8/layout/orgChart1"/>
    <dgm:cxn modelId="{56111F79-D38B-4909-AB1E-EAEBE3488D15}" type="presOf" srcId="{ED46EEE1-93E8-4B3E-BDD3-7887001BB237}" destId="{816038A7-CE70-4FC0-943C-D63D508B565A}" srcOrd="0" destOrd="0" presId="urn:microsoft.com/office/officeart/2005/8/layout/orgChart1"/>
    <dgm:cxn modelId="{90AB8E7D-A5B7-435A-B344-6D6A97161FC6}" type="presOf" srcId="{FD8EFCB3-698D-458C-9F64-DD5C611A7F3E}" destId="{3EDC5309-2C6B-40B8-8296-6021705AFE29}" srcOrd="0" destOrd="0" presId="urn:microsoft.com/office/officeart/2005/8/layout/orgChart1"/>
    <dgm:cxn modelId="{75EF4C83-FBB0-4142-824C-1E6EB627E23A}" type="presOf" srcId="{AF14ADFE-FD8F-4FD1-BA13-462C6B93E521}" destId="{ADAC0BE8-85A8-4078-BCFD-95B5E60F32B7}" srcOrd="1" destOrd="0" presId="urn:microsoft.com/office/officeart/2005/8/layout/orgChart1"/>
    <dgm:cxn modelId="{DBDA1887-722A-4F53-8E43-0BD30389852A}" type="presOf" srcId="{34F5CD27-1B47-4C46-A1C6-53701A5B8995}" destId="{8317E980-805C-45B2-B33F-EA4739A612EB}" srcOrd="0" destOrd="0" presId="urn:microsoft.com/office/officeart/2005/8/layout/orgChart1"/>
    <dgm:cxn modelId="{E082BD87-D61B-43FC-8185-93F8FAE99048}" type="presOf" srcId="{662ED618-8C73-483D-A4E1-7384DE7C4079}" destId="{A59D9002-2D02-4943-A3BF-9B5B5324A32D}" srcOrd="1" destOrd="0" presId="urn:microsoft.com/office/officeart/2005/8/layout/orgChart1"/>
    <dgm:cxn modelId="{EBB42E94-35D7-45D3-B1F8-8AA125B12F09}" type="presOf" srcId="{662ED618-8C73-483D-A4E1-7384DE7C4079}" destId="{116868B9-BE0A-4058-B972-BBC17E7A34B0}" srcOrd="0" destOrd="0" presId="urn:microsoft.com/office/officeart/2005/8/layout/orgChart1"/>
    <dgm:cxn modelId="{09030399-CA9D-45C3-A7CC-1C06A1845864}" type="presOf" srcId="{FD85D492-18C3-44D2-A4F7-0F9274BD5635}" destId="{2CFE22F8-A03B-413F-9BF2-A8CDDFB0D7CA}" srcOrd="0" destOrd="0" presId="urn:microsoft.com/office/officeart/2005/8/layout/orgChart1"/>
    <dgm:cxn modelId="{B8212C9C-BEAF-4A7F-BEA0-3DBFEF5B4EDA}" srcId="{B4A45AA1-DC34-4359-AE05-E6FD873015B2}" destId="{FD85D492-18C3-44D2-A4F7-0F9274BD5635}" srcOrd="0" destOrd="0" parTransId="{A1833006-E11E-49C1-9013-326264311A89}" sibTransId="{806C610C-0C84-49C7-A7E2-18E0366F19EC}"/>
    <dgm:cxn modelId="{DACFEEBB-8091-4741-A80B-13491B7A9D96}" type="presOf" srcId="{181B397F-BF00-4D78-A51D-01AE574A9EC3}" destId="{27B19AB5-5C45-4AEB-A20B-5F9F5B8A2FCC}" srcOrd="1" destOrd="0" presId="urn:microsoft.com/office/officeart/2005/8/layout/orgChart1"/>
    <dgm:cxn modelId="{072610C0-6710-4F5E-A6A0-271DC5C3FA89}" type="presOf" srcId="{AF14ADFE-FD8F-4FD1-BA13-462C6B93E521}" destId="{0DF5A8B1-CA0B-4A8F-93D8-A6B5093050DB}" srcOrd="0" destOrd="0" presId="urn:microsoft.com/office/officeart/2005/8/layout/orgChart1"/>
    <dgm:cxn modelId="{328C42C9-B158-4AE5-9E2A-C44DEF296284}" type="presOf" srcId="{947BC226-F00C-4EEC-9BD0-D882A7B4CCCE}" destId="{7116F029-B63E-4597-94C0-FAC4795913B5}" srcOrd="0" destOrd="0" presId="urn:microsoft.com/office/officeart/2005/8/layout/orgChart1"/>
    <dgm:cxn modelId="{09EE16CC-BB1F-4F65-93AA-0F2E0E33C988}" srcId="{FD85D492-18C3-44D2-A4F7-0F9274BD5635}" destId="{20E70F80-A726-420E-B858-079B78D58AA0}" srcOrd="1" destOrd="0" parTransId="{008A9159-9A3A-47BF-8D75-D4E72BDBE6B9}" sibTransId="{3332AD24-43A5-4F96-8AA4-1592D65D7101}"/>
    <dgm:cxn modelId="{30D69BD0-F1CF-4ABE-BA5E-021BC211BF47}" srcId="{FD85D492-18C3-44D2-A4F7-0F9274BD5635}" destId="{AF14ADFE-FD8F-4FD1-BA13-462C6B93E521}" srcOrd="0" destOrd="0" parTransId="{06B38AA0-44BB-4A26-B2E1-828EE7730057}" sibTransId="{E8EE2EBD-4A37-4287-9EB6-7B5A1E14500A}"/>
    <dgm:cxn modelId="{7BD13DD3-898D-4977-B9CD-23DF85106F63}" type="presOf" srcId="{34F5CD27-1B47-4C46-A1C6-53701A5B8995}" destId="{65D7022C-736B-40AB-8839-7ED5B2CB18E1}" srcOrd="1" destOrd="0" presId="urn:microsoft.com/office/officeart/2005/8/layout/orgChart1"/>
    <dgm:cxn modelId="{A6B5D1E2-5789-4B2F-B4B0-16CD545540A0}" type="presOf" srcId="{A1833006-E11E-49C1-9013-326264311A89}" destId="{CB9665EE-BC01-4B4F-B1EB-6FA42D31C2B4}" srcOrd="0" destOrd="0" presId="urn:microsoft.com/office/officeart/2005/8/layout/orgChart1"/>
    <dgm:cxn modelId="{B0886BE4-9042-40A1-BC42-026FB3DD75B7}" type="presOf" srcId="{B4A45AA1-DC34-4359-AE05-E6FD873015B2}" destId="{D9EB9015-12EF-46B7-82F0-5DABBE0350F8}" srcOrd="1" destOrd="0" presId="urn:microsoft.com/office/officeart/2005/8/layout/orgChart1"/>
    <dgm:cxn modelId="{AB7F10E8-F219-46D7-A490-06C228B32069}" type="presOf" srcId="{ED46EEE1-93E8-4B3E-BDD3-7887001BB237}" destId="{3BFFFDFF-3990-4D03-9F7D-A108474AA3F1}" srcOrd="1" destOrd="0" presId="urn:microsoft.com/office/officeart/2005/8/layout/orgChart1"/>
    <dgm:cxn modelId="{BE245DF3-FE2B-4E81-B884-5FBF6D20A7AD}" type="presOf" srcId="{BE83FE8B-375A-40D7-925F-D8EFAF6B1D6B}" destId="{744D861B-B48D-41EF-968D-2C09E3B52E2A}" srcOrd="0" destOrd="0" presId="urn:microsoft.com/office/officeart/2005/8/layout/orgChart1"/>
    <dgm:cxn modelId="{CC0ADAC3-EAF3-494C-B18D-3961B4E11F97}" type="presParOf" srcId="{744D861B-B48D-41EF-968D-2C09E3B52E2A}" destId="{A9814FE5-5AB8-44A1-BA48-1CBF545CF545}" srcOrd="0" destOrd="0" presId="urn:microsoft.com/office/officeart/2005/8/layout/orgChart1"/>
    <dgm:cxn modelId="{0FF687B7-C0E9-4EBD-AEC0-504ABD82206D}" type="presParOf" srcId="{A9814FE5-5AB8-44A1-BA48-1CBF545CF545}" destId="{5F4F77BE-F86C-401E-B649-144BB654F7EF}" srcOrd="0" destOrd="0" presId="urn:microsoft.com/office/officeart/2005/8/layout/orgChart1"/>
    <dgm:cxn modelId="{58521AE5-2F26-49B7-9810-E6766DCDAB86}" type="presParOf" srcId="{5F4F77BE-F86C-401E-B649-144BB654F7EF}" destId="{ABF9309B-E4BE-44FA-A232-90A321F31071}" srcOrd="0" destOrd="0" presId="urn:microsoft.com/office/officeart/2005/8/layout/orgChart1"/>
    <dgm:cxn modelId="{A21EDD0F-FCDA-4513-9D24-1CC3FA416DF9}" type="presParOf" srcId="{5F4F77BE-F86C-401E-B649-144BB654F7EF}" destId="{D9EB9015-12EF-46B7-82F0-5DABBE0350F8}" srcOrd="1" destOrd="0" presId="urn:microsoft.com/office/officeart/2005/8/layout/orgChart1"/>
    <dgm:cxn modelId="{BE361635-DF66-4AA2-AB89-6BD4DE917914}" type="presParOf" srcId="{A9814FE5-5AB8-44A1-BA48-1CBF545CF545}" destId="{ABCBE4F4-CE9F-44F7-9343-3AC54A2F82D5}" srcOrd="1" destOrd="0" presId="urn:microsoft.com/office/officeart/2005/8/layout/orgChart1"/>
    <dgm:cxn modelId="{A2B39BF6-4658-45AF-B92F-D46DEB3777A7}" type="presParOf" srcId="{ABCBE4F4-CE9F-44F7-9343-3AC54A2F82D5}" destId="{CB9665EE-BC01-4B4F-B1EB-6FA42D31C2B4}" srcOrd="0" destOrd="0" presId="urn:microsoft.com/office/officeart/2005/8/layout/orgChart1"/>
    <dgm:cxn modelId="{8A5E3265-0205-4EE1-92D3-0F8904BD7E1A}" type="presParOf" srcId="{ABCBE4F4-CE9F-44F7-9343-3AC54A2F82D5}" destId="{5A081114-C3A3-4646-8ABA-C2F64FC7B163}" srcOrd="1" destOrd="0" presId="urn:microsoft.com/office/officeart/2005/8/layout/orgChart1"/>
    <dgm:cxn modelId="{EEC9B40D-8C03-42B0-BE22-5745F777BE26}" type="presParOf" srcId="{5A081114-C3A3-4646-8ABA-C2F64FC7B163}" destId="{73DD5537-9EB7-4EDC-89E6-7E58EC87336C}" srcOrd="0" destOrd="0" presId="urn:microsoft.com/office/officeart/2005/8/layout/orgChart1"/>
    <dgm:cxn modelId="{656198E8-0C25-496C-822D-97405BE475C6}" type="presParOf" srcId="{73DD5537-9EB7-4EDC-89E6-7E58EC87336C}" destId="{2CFE22F8-A03B-413F-9BF2-A8CDDFB0D7CA}" srcOrd="0" destOrd="0" presId="urn:microsoft.com/office/officeart/2005/8/layout/orgChart1"/>
    <dgm:cxn modelId="{BE6ADAC7-D2AF-411B-9A4B-DA20FB3EE95D}" type="presParOf" srcId="{73DD5537-9EB7-4EDC-89E6-7E58EC87336C}" destId="{6310AD58-94F8-4F4E-89A5-E22F88253B43}" srcOrd="1" destOrd="0" presId="urn:microsoft.com/office/officeart/2005/8/layout/orgChart1"/>
    <dgm:cxn modelId="{30BB1426-1FF0-41D3-95AC-3BDF866C36FF}" type="presParOf" srcId="{5A081114-C3A3-4646-8ABA-C2F64FC7B163}" destId="{5C84E583-3E0A-4CD7-87A0-F9BB74F71BBA}" srcOrd="1" destOrd="0" presId="urn:microsoft.com/office/officeart/2005/8/layout/orgChart1"/>
    <dgm:cxn modelId="{FF9F8ECE-7164-4A4F-93F7-5533938BD2DF}" type="presParOf" srcId="{5C84E583-3E0A-4CD7-87A0-F9BB74F71BBA}" destId="{FD80F0C5-2A4C-4221-B067-3BFCA05DAF52}" srcOrd="0" destOrd="0" presId="urn:microsoft.com/office/officeart/2005/8/layout/orgChart1"/>
    <dgm:cxn modelId="{F28D66CC-6ABA-494A-85A0-ACBE61A9EAC9}" type="presParOf" srcId="{5C84E583-3E0A-4CD7-87A0-F9BB74F71BBA}" destId="{2E6B0140-9092-437D-A941-F233E20FBF11}" srcOrd="1" destOrd="0" presId="urn:microsoft.com/office/officeart/2005/8/layout/orgChart1"/>
    <dgm:cxn modelId="{341FCC30-F90A-43DE-8414-7AFE6452A5BA}" type="presParOf" srcId="{2E6B0140-9092-437D-A941-F233E20FBF11}" destId="{51829900-CF27-4BE1-B01F-67D317725960}" srcOrd="0" destOrd="0" presId="urn:microsoft.com/office/officeart/2005/8/layout/orgChart1"/>
    <dgm:cxn modelId="{24DE7E84-5822-4B8E-92EB-F65CFFCCB05F}" type="presParOf" srcId="{51829900-CF27-4BE1-B01F-67D317725960}" destId="{0DF5A8B1-CA0B-4A8F-93D8-A6B5093050DB}" srcOrd="0" destOrd="0" presId="urn:microsoft.com/office/officeart/2005/8/layout/orgChart1"/>
    <dgm:cxn modelId="{0530AF69-F999-4F03-9217-D921C4A3767A}" type="presParOf" srcId="{51829900-CF27-4BE1-B01F-67D317725960}" destId="{ADAC0BE8-85A8-4078-BCFD-95B5E60F32B7}" srcOrd="1" destOrd="0" presId="urn:microsoft.com/office/officeart/2005/8/layout/orgChart1"/>
    <dgm:cxn modelId="{43CFF188-C6E7-4B26-8E8E-BE29C6B80176}" type="presParOf" srcId="{2E6B0140-9092-437D-A941-F233E20FBF11}" destId="{D6B1D35E-1FBD-402E-B1F8-6DBD6DFEE909}" srcOrd="1" destOrd="0" presId="urn:microsoft.com/office/officeart/2005/8/layout/orgChart1"/>
    <dgm:cxn modelId="{6C8F4704-6026-472B-BA47-7C88DF8131F6}" type="presParOf" srcId="{2E6B0140-9092-437D-A941-F233E20FBF11}" destId="{450364A8-10C0-4053-8AAE-B97633A62FDC}" srcOrd="2" destOrd="0" presId="urn:microsoft.com/office/officeart/2005/8/layout/orgChart1"/>
    <dgm:cxn modelId="{EF28A099-DB4F-4496-B5BB-A1E6C59BB56F}" type="presParOf" srcId="{5C84E583-3E0A-4CD7-87A0-F9BB74F71BBA}" destId="{B826E860-18DA-4D7E-8E7B-01D562EDD40B}" srcOrd="2" destOrd="0" presId="urn:microsoft.com/office/officeart/2005/8/layout/orgChart1"/>
    <dgm:cxn modelId="{F17C3A74-59B7-42A5-A188-3F7884A2E3E9}" type="presParOf" srcId="{5C84E583-3E0A-4CD7-87A0-F9BB74F71BBA}" destId="{1E8C4209-EF02-4F85-80F4-EEBA84199DA9}" srcOrd="3" destOrd="0" presId="urn:microsoft.com/office/officeart/2005/8/layout/orgChart1"/>
    <dgm:cxn modelId="{997C97E4-00AB-4D7D-96D3-BA82121B1668}" type="presParOf" srcId="{1E8C4209-EF02-4F85-80F4-EEBA84199DA9}" destId="{4D63CDF0-FC15-4C6D-A5A9-4A2D8ED5BF90}" srcOrd="0" destOrd="0" presId="urn:microsoft.com/office/officeart/2005/8/layout/orgChart1"/>
    <dgm:cxn modelId="{1F564C05-7C47-49AA-8328-9290CA8B7B36}" type="presParOf" srcId="{4D63CDF0-FC15-4C6D-A5A9-4A2D8ED5BF90}" destId="{D06A1BD8-52B7-4935-9F09-91F239370B03}" srcOrd="0" destOrd="0" presId="urn:microsoft.com/office/officeart/2005/8/layout/orgChart1"/>
    <dgm:cxn modelId="{F5E59CD4-E156-40C8-B839-7BBB0FE98886}" type="presParOf" srcId="{4D63CDF0-FC15-4C6D-A5A9-4A2D8ED5BF90}" destId="{00FBA002-56F8-4B9D-8DD9-575F5EF45C5E}" srcOrd="1" destOrd="0" presId="urn:microsoft.com/office/officeart/2005/8/layout/orgChart1"/>
    <dgm:cxn modelId="{A3A6B1D6-B23E-463E-A838-EC6E06E64F4F}" type="presParOf" srcId="{1E8C4209-EF02-4F85-80F4-EEBA84199DA9}" destId="{84732E14-8E96-4291-8AB4-17C78D825A82}" srcOrd="1" destOrd="0" presId="urn:microsoft.com/office/officeart/2005/8/layout/orgChart1"/>
    <dgm:cxn modelId="{CDAB9BCC-7B97-439D-A905-CBFA889E142D}" type="presParOf" srcId="{1E8C4209-EF02-4F85-80F4-EEBA84199DA9}" destId="{713AC360-88BB-4604-AF01-2BFE1B1139C0}" srcOrd="2" destOrd="0" presId="urn:microsoft.com/office/officeart/2005/8/layout/orgChart1"/>
    <dgm:cxn modelId="{321E1722-089A-46CE-8F69-4F2A4091A088}" type="presParOf" srcId="{5A081114-C3A3-4646-8ABA-C2F64FC7B163}" destId="{AF662FD3-59F9-41E1-A272-7AA002B0E2FD}" srcOrd="2" destOrd="0" presId="urn:microsoft.com/office/officeart/2005/8/layout/orgChart1"/>
    <dgm:cxn modelId="{D5079F01-F0F5-450C-A225-FD7F3327B2D6}" type="presParOf" srcId="{ABCBE4F4-CE9F-44F7-9343-3AC54A2F82D5}" destId="{3EDC5309-2C6B-40B8-8296-6021705AFE29}" srcOrd="2" destOrd="0" presId="urn:microsoft.com/office/officeart/2005/8/layout/orgChart1"/>
    <dgm:cxn modelId="{57586DB6-C3C5-481F-936E-5F3D586D5645}" type="presParOf" srcId="{ABCBE4F4-CE9F-44F7-9343-3AC54A2F82D5}" destId="{9D6EEF53-7D96-4468-86F2-B0A48FB50DB0}" srcOrd="3" destOrd="0" presId="urn:microsoft.com/office/officeart/2005/8/layout/orgChart1"/>
    <dgm:cxn modelId="{BF0B73F9-ECB0-449C-B1D8-A1C5B5215B55}" type="presParOf" srcId="{9D6EEF53-7D96-4468-86F2-B0A48FB50DB0}" destId="{C64B2BBF-A073-4D42-8320-FB3BAC664CD8}" srcOrd="0" destOrd="0" presId="urn:microsoft.com/office/officeart/2005/8/layout/orgChart1"/>
    <dgm:cxn modelId="{C0B9D545-EE22-4D33-BF4A-9B4309C6B01C}" type="presParOf" srcId="{C64B2BBF-A073-4D42-8320-FB3BAC664CD8}" destId="{EE1C1688-7BE8-4A74-A86B-A991DB182ACC}" srcOrd="0" destOrd="0" presId="urn:microsoft.com/office/officeart/2005/8/layout/orgChart1"/>
    <dgm:cxn modelId="{64E83CC1-BACD-48D1-B16A-2D35575C030F}" type="presParOf" srcId="{C64B2BBF-A073-4D42-8320-FB3BAC664CD8}" destId="{27B19AB5-5C45-4AEB-A20B-5F9F5B8A2FCC}" srcOrd="1" destOrd="0" presId="urn:microsoft.com/office/officeart/2005/8/layout/orgChart1"/>
    <dgm:cxn modelId="{D4224C0D-C883-414A-8091-D5D1C04A3E13}" type="presParOf" srcId="{9D6EEF53-7D96-4468-86F2-B0A48FB50DB0}" destId="{5A65E272-7912-4C85-9656-B9943026BC88}" srcOrd="1" destOrd="0" presId="urn:microsoft.com/office/officeart/2005/8/layout/orgChart1"/>
    <dgm:cxn modelId="{3F50A31D-4D24-48D1-8F12-6B254ABDDD04}" type="presParOf" srcId="{5A65E272-7912-4C85-9656-B9943026BC88}" destId="{90E83799-598D-4A0A-B829-189F428DCCB5}" srcOrd="0" destOrd="0" presId="urn:microsoft.com/office/officeart/2005/8/layout/orgChart1"/>
    <dgm:cxn modelId="{3B695113-8B34-4440-AEEE-B60C975F2D9D}" type="presParOf" srcId="{5A65E272-7912-4C85-9656-B9943026BC88}" destId="{C06A13B5-4F82-4849-BC52-E27599BA602B}" srcOrd="1" destOrd="0" presId="urn:microsoft.com/office/officeart/2005/8/layout/orgChart1"/>
    <dgm:cxn modelId="{BEE1FBF3-FECD-43EC-8104-52BCF54C244B}" type="presParOf" srcId="{C06A13B5-4F82-4849-BC52-E27599BA602B}" destId="{5FD5A03A-FC7A-4A4F-B2CC-0FA4E264CF88}" srcOrd="0" destOrd="0" presId="urn:microsoft.com/office/officeart/2005/8/layout/orgChart1"/>
    <dgm:cxn modelId="{72B30889-B61A-4789-94EE-93D79FB9F2EF}" type="presParOf" srcId="{5FD5A03A-FC7A-4A4F-B2CC-0FA4E264CF88}" destId="{8317E980-805C-45B2-B33F-EA4739A612EB}" srcOrd="0" destOrd="0" presId="urn:microsoft.com/office/officeart/2005/8/layout/orgChart1"/>
    <dgm:cxn modelId="{A665D90B-71F1-4106-A0A5-242E15816B26}" type="presParOf" srcId="{5FD5A03A-FC7A-4A4F-B2CC-0FA4E264CF88}" destId="{65D7022C-736B-40AB-8839-7ED5B2CB18E1}" srcOrd="1" destOrd="0" presId="urn:microsoft.com/office/officeart/2005/8/layout/orgChart1"/>
    <dgm:cxn modelId="{27B9BD20-7BDE-45C7-BC97-46E366A0DDDD}" type="presParOf" srcId="{C06A13B5-4F82-4849-BC52-E27599BA602B}" destId="{A869F5DC-C0E9-463A-8811-B22D5D232826}" srcOrd="1" destOrd="0" presId="urn:microsoft.com/office/officeart/2005/8/layout/orgChart1"/>
    <dgm:cxn modelId="{81842D02-E918-4B8C-B3C7-DE2F2F509969}" type="presParOf" srcId="{C06A13B5-4F82-4849-BC52-E27599BA602B}" destId="{D8D174C5-DDD0-4370-AD44-D3858F6E73E3}" srcOrd="2" destOrd="0" presId="urn:microsoft.com/office/officeart/2005/8/layout/orgChart1"/>
    <dgm:cxn modelId="{D94CF9CB-53EA-4E13-9A9A-74AA5369AE37}" type="presParOf" srcId="{5A65E272-7912-4C85-9656-B9943026BC88}" destId="{E5E98275-82AE-434A-A1E3-286AD239D877}" srcOrd="2" destOrd="0" presId="urn:microsoft.com/office/officeart/2005/8/layout/orgChart1"/>
    <dgm:cxn modelId="{34D40F81-EA1F-41C6-BEA9-AE2187945334}" type="presParOf" srcId="{5A65E272-7912-4C85-9656-B9943026BC88}" destId="{35BEAE2C-0A32-4B2A-A10C-6911FC089C57}" srcOrd="3" destOrd="0" presId="urn:microsoft.com/office/officeart/2005/8/layout/orgChart1"/>
    <dgm:cxn modelId="{001FA89C-2CA0-49F8-9A4D-4EE2CC66EB2D}" type="presParOf" srcId="{35BEAE2C-0A32-4B2A-A10C-6911FC089C57}" destId="{48C11C27-DBE7-46CE-96C8-1FECE8FB9E08}" srcOrd="0" destOrd="0" presId="urn:microsoft.com/office/officeart/2005/8/layout/orgChart1"/>
    <dgm:cxn modelId="{12C621DE-B680-4E10-A942-88227D62C1F7}" type="presParOf" srcId="{48C11C27-DBE7-46CE-96C8-1FECE8FB9E08}" destId="{816038A7-CE70-4FC0-943C-D63D508B565A}" srcOrd="0" destOrd="0" presId="urn:microsoft.com/office/officeart/2005/8/layout/orgChart1"/>
    <dgm:cxn modelId="{6555BE58-B70C-48F4-BDAA-BE3938AF4052}" type="presParOf" srcId="{48C11C27-DBE7-46CE-96C8-1FECE8FB9E08}" destId="{3BFFFDFF-3990-4D03-9F7D-A108474AA3F1}" srcOrd="1" destOrd="0" presId="urn:microsoft.com/office/officeart/2005/8/layout/orgChart1"/>
    <dgm:cxn modelId="{300BD7C3-B331-4847-8FC9-7DF2C8D413D4}" type="presParOf" srcId="{35BEAE2C-0A32-4B2A-A10C-6911FC089C57}" destId="{87CE3A9C-D9C4-445E-8077-BDDE7F7917BD}" srcOrd="1" destOrd="0" presId="urn:microsoft.com/office/officeart/2005/8/layout/orgChart1"/>
    <dgm:cxn modelId="{9D8E854F-211C-4FE2-8376-A2558D80F67F}" type="presParOf" srcId="{35BEAE2C-0A32-4B2A-A10C-6911FC089C57}" destId="{B516E6DD-39E0-46D4-B519-6B5DC48A80CB}" srcOrd="2" destOrd="0" presId="urn:microsoft.com/office/officeart/2005/8/layout/orgChart1"/>
    <dgm:cxn modelId="{DF3BB0AC-2AD0-4894-BB89-CA56242AD932}" type="presParOf" srcId="{9D6EEF53-7D96-4468-86F2-B0A48FB50DB0}" destId="{E57D93F8-859E-41B3-8C9B-406A9D5E8CA5}" srcOrd="2" destOrd="0" presId="urn:microsoft.com/office/officeart/2005/8/layout/orgChart1"/>
    <dgm:cxn modelId="{BEB12B0E-58EB-4DFA-83AC-8442D8F29D88}" type="presParOf" srcId="{ABCBE4F4-CE9F-44F7-9343-3AC54A2F82D5}" destId="{7116F029-B63E-4597-94C0-FAC4795913B5}" srcOrd="4" destOrd="0" presId="urn:microsoft.com/office/officeart/2005/8/layout/orgChart1"/>
    <dgm:cxn modelId="{44A3B40C-6B93-4753-876A-27D72600F69C}" type="presParOf" srcId="{ABCBE4F4-CE9F-44F7-9343-3AC54A2F82D5}" destId="{253E62C5-7F8F-4622-B122-5C4630B720C8}" srcOrd="5" destOrd="0" presId="urn:microsoft.com/office/officeart/2005/8/layout/orgChart1"/>
    <dgm:cxn modelId="{C256AAD1-4070-4A39-827E-1A0BE91F50B0}" type="presParOf" srcId="{253E62C5-7F8F-4622-B122-5C4630B720C8}" destId="{5FF1CD18-0D53-4CCF-88DA-168359670A0B}" srcOrd="0" destOrd="0" presId="urn:microsoft.com/office/officeart/2005/8/layout/orgChart1"/>
    <dgm:cxn modelId="{ADADD4AF-6BC8-4B88-BC39-42AE21532285}" type="presParOf" srcId="{5FF1CD18-0D53-4CCF-88DA-168359670A0B}" destId="{116868B9-BE0A-4058-B972-BBC17E7A34B0}" srcOrd="0" destOrd="0" presId="urn:microsoft.com/office/officeart/2005/8/layout/orgChart1"/>
    <dgm:cxn modelId="{52749556-802C-4649-A155-80A20C587DA3}" type="presParOf" srcId="{5FF1CD18-0D53-4CCF-88DA-168359670A0B}" destId="{A59D9002-2D02-4943-A3BF-9B5B5324A32D}" srcOrd="1" destOrd="0" presId="urn:microsoft.com/office/officeart/2005/8/layout/orgChart1"/>
    <dgm:cxn modelId="{F5CB27D7-3390-4DE1-B36F-F1BC2F6E143C}" type="presParOf" srcId="{253E62C5-7F8F-4622-B122-5C4630B720C8}" destId="{41955194-A703-48F7-B39C-BF4A850D5557}" srcOrd="1" destOrd="0" presId="urn:microsoft.com/office/officeart/2005/8/layout/orgChart1"/>
    <dgm:cxn modelId="{E75FD520-6EDE-41FF-A475-89161085EBCF}" type="presParOf" srcId="{253E62C5-7F8F-4622-B122-5C4630B720C8}" destId="{F7C8EFBE-8936-46F8-83D5-B7530C990FB1}" srcOrd="2" destOrd="0" presId="urn:microsoft.com/office/officeart/2005/8/layout/orgChart1"/>
    <dgm:cxn modelId="{3BFB6FAA-4433-4435-98CE-57F8EF41C35C}" type="presParOf" srcId="{A9814FE5-5AB8-44A1-BA48-1CBF545CF545}" destId="{D342BE1B-3067-458E-BC4D-208773FA7F1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83FE8B-375A-40D7-925F-D8EFAF6B1D6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4A45AA1-DC34-4359-AE05-E6FD873015B2}">
      <dgm:prSet phldrT="[Text]"/>
      <dgm:spPr/>
      <dgm:t>
        <a:bodyPr/>
        <a:lstStyle/>
        <a:p>
          <a:r>
            <a:rPr lang="pt-PT" dirty="0"/>
            <a:t>Nivel 0 Pagina 1 Front Page </a:t>
          </a:r>
          <a:endParaRPr lang="en-GB" dirty="0"/>
        </a:p>
      </dgm:t>
    </dgm:pt>
    <dgm:pt modelId="{502FAB8A-2D26-46BE-954D-9D3A54CD5150}" type="parTrans" cxnId="{49BB3423-AE27-46D2-8D37-16446C892B16}">
      <dgm:prSet/>
      <dgm:spPr/>
      <dgm:t>
        <a:bodyPr/>
        <a:lstStyle/>
        <a:p>
          <a:endParaRPr lang="en-GB"/>
        </a:p>
      </dgm:t>
    </dgm:pt>
    <dgm:pt modelId="{FDD0EF6D-5642-4EA6-A0EB-212D42D6370A}" type="sibTrans" cxnId="{49BB3423-AE27-46D2-8D37-16446C892B16}">
      <dgm:prSet/>
      <dgm:spPr/>
      <dgm:t>
        <a:bodyPr/>
        <a:lstStyle/>
        <a:p>
          <a:endParaRPr lang="en-GB"/>
        </a:p>
      </dgm:t>
    </dgm:pt>
    <dgm:pt modelId="{FD85D492-18C3-44D2-A4F7-0F9274BD5635}">
      <dgm:prSet phldrT="[Text]"/>
      <dgm:spPr/>
      <dgm:t>
        <a:bodyPr/>
        <a:lstStyle/>
        <a:p>
          <a:r>
            <a:rPr lang="pt-PT" dirty="0"/>
            <a:t>Quem somos - Nivel 1 Pagina 1.1</a:t>
          </a:r>
          <a:endParaRPr lang="en-GB" dirty="0"/>
        </a:p>
      </dgm:t>
    </dgm:pt>
    <dgm:pt modelId="{A1833006-E11E-49C1-9013-326264311A89}" type="parTrans" cxnId="{B8212C9C-BEAF-4A7F-BEA0-3DBFEF5B4EDA}">
      <dgm:prSet/>
      <dgm:spPr/>
      <dgm:t>
        <a:bodyPr/>
        <a:lstStyle/>
        <a:p>
          <a:endParaRPr lang="en-GB"/>
        </a:p>
      </dgm:t>
    </dgm:pt>
    <dgm:pt modelId="{806C610C-0C84-49C7-A7E2-18E0366F19EC}" type="sibTrans" cxnId="{B8212C9C-BEAF-4A7F-BEA0-3DBFEF5B4EDA}">
      <dgm:prSet/>
      <dgm:spPr/>
      <dgm:t>
        <a:bodyPr/>
        <a:lstStyle/>
        <a:p>
          <a:endParaRPr lang="en-GB"/>
        </a:p>
      </dgm:t>
    </dgm:pt>
    <dgm:pt modelId="{181B397F-BF00-4D78-A51D-01AE574A9EC3}">
      <dgm:prSet phldrT="[Text]"/>
      <dgm:spPr/>
      <dgm:t>
        <a:bodyPr/>
        <a:lstStyle/>
        <a:p>
          <a:r>
            <a:rPr lang="pt-PT" dirty="0"/>
            <a:t>Como ajudar - Nivel 1 Pagina 1.2</a:t>
          </a:r>
          <a:endParaRPr lang="en-GB" dirty="0"/>
        </a:p>
      </dgm:t>
    </dgm:pt>
    <dgm:pt modelId="{FD8EFCB3-698D-458C-9F64-DD5C611A7F3E}" type="parTrans" cxnId="{63446A20-86D2-49CF-8ABC-D0701758DC01}">
      <dgm:prSet/>
      <dgm:spPr/>
      <dgm:t>
        <a:bodyPr/>
        <a:lstStyle/>
        <a:p>
          <a:endParaRPr lang="en-GB"/>
        </a:p>
      </dgm:t>
    </dgm:pt>
    <dgm:pt modelId="{6753156C-ABB2-4E57-BE9B-2389B487366A}" type="sibTrans" cxnId="{63446A20-86D2-49CF-8ABC-D0701758DC01}">
      <dgm:prSet/>
      <dgm:spPr/>
      <dgm:t>
        <a:bodyPr/>
        <a:lstStyle/>
        <a:p>
          <a:endParaRPr lang="en-GB"/>
        </a:p>
      </dgm:t>
    </dgm:pt>
    <dgm:pt modelId="{662ED618-8C73-483D-A4E1-7384DE7C4079}">
      <dgm:prSet phldrT="[Text]"/>
      <dgm:spPr/>
      <dgm:t>
        <a:bodyPr/>
        <a:lstStyle/>
        <a:p>
          <a:r>
            <a:rPr lang="pt-PT" dirty="0"/>
            <a:t>Politica Privacidade- Nivel 1 Pagina 1.3</a:t>
          </a:r>
          <a:endParaRPr lang="en-GB" dirty="0"/>
        </a:p>
      </dgm:t>
    </dgm:pt>
    <dgm:pt modelId="{947BC226-F00C-4EEC-9BD0-D882A7B4CCCE}" type="parTrans" cxnId="{BB410130-47AA-463E-B333-7BC8918E3B73}">
      <dgm:prSet/>
      <dgm:spPr/>
      <dgm:t>
        <a:bodyPr/>
        <a:lstStyle/>
        <a:p>
          <a:endParaRPr lang="en-GB"/>
        </a:p>
      </dgm:t>
    </dgm:pt>
    <dgm:pt modelId="{09F17367-4C69-44FB-809D-01D743166E6D}" type="sibTrans" cxnId="{BB410130-47AA-463E-B333-7BC8918E3B73}">
      <dgm:prSet/>
      <dgm:spPr/>
      <dgm:t>
        <a:bodyPr/>
        <a:lstStyle/>
        <a:p>
          <a:endParaRPr lang="en-GB"/>
        </a:p>
      </dgm:t>
    </dgm:pt>
    <dgm:pt modelId="{34F5CD27-1B47-4C46-A1C6-53701A5B8995}">
      <dgm:prSet phldrT="[Text]"/>
      <dgm:spPr/>
      <dgm:t>
        <a:bodyPr/>
        <a:lstStyle/>
        <a:p>
          <a:r>
            <a:rPr lang="pt-PT" dirty="0"/>
            <a:t>Donativos - Nivel 2 pagina 1.2.1</a:t>
          </a:r>
          <a:endParaRPr lang="en-GB" dirty="0"/>
        </a:p>
      </dgm:t>
    </dgm:pt>
    <dgm:pt modelId="{33BF32B1-B3D0-4BB0-9797-C0215BB397F6}" type="parTrans" cxnId="{B882B161-ACA2-4AED-9493-54EA1FAFE023}">
      <dgm:prSet/>
      <dgm:spPr/>
      <dgm:t>
        <a:bodyPr/>
        <a:lstStyle/>
        <a:p>
          <a:endParaRPr lang="en-GB"/>
        </a:p>
      </dgm:t>
    </dgm:pt>
    <dgm:pt modelId="{F8D5887C-8DF3-4F62-AB06-1AA5BDC3D9CE}" type="sibTrans" cxnId="{B882B161-ACA2-4AED-9493-54EA1FAFE023}">
      <dgm:prSet/>
      <dgm:spPr/>
      <dgm:t>
        <a:bodyPr/>
        <a:lstStyle/>
        <a:p>
          <a:endParaRPr lang="en-GB"/>
        </a:p>
      </dgm:t>
    </dgm:pt>
    <dgm:pt modelId="{ED46EEE1-93E8-4B3E-BDD3-7887001BB237}">
      <dgm:prSet phldrT="[Text]"/>
      <dgm:spPr/>
      <dgm:t>
        <a:bodyPr/>
        <a:lstStyle/>
        <a:p>
          <a:r>
            <a:rPr lang="pt-PT" dirty="0"/>
            <a:t>Eventos para recolha de Donativos</a:t>
          </a:r>
          <a:br>
            <a:rPr lang="en-GB" dirty="0"/>
          </a:br>
          <a:r>
            <a:rPr lang="pt-PT" dirty="0"/>
            <a:t>Nivel 2 pagina 1.2.2 </a:t>
          </a:r>
          <a:endParaRPr lang="en-GB" dirty="0"/>
        </a:p>
      </dgm:t>
    </dgm:pt>
    <dgm:pt modelId="{49120B09-781B-419B-A23F-B726EFBA7A12}" type="parTrans" cxnId="{B4D73725-93F1-4DE6-9736-5C6D9B3C1D91}">
      <dgm:prSet/>
      <dgm:spPr/>
      <dgm:t>
        <a:bodyPr/>
        <a:lstStyle/>
        <a:p>
          <a:endParaRPr lang="en-GB"/>
        </a:p>
      </dgm:t>
    </dgm:pt>
    <dgm:pt modelId="{F58E5AE4-5262-4212-8BB7-8D5AADCA38BC}" type="sibTrans" cxnId="{B4D73725-93F1-4DE6-9736-5C6D9B3C1D91}">
      <dgm:prSet/>
      <dgm:spPr/>
      <dgm:t>
        <a:bodyPr/>
        <a:lstStyle/>
        <a:p>
          <a:endParaRPr lang="en-GB"/>
        </a:p>
      </dgm:t>
    </dgm:pt>
    <dgm:pt modelId="{AF14ADFE-FD8F-4FD1-BA13-462C6B93E521}">
      <dgm:prSet phldrT="[Text]"/>
      <dgm:spPr/>
      <dgm:t>
        <a:bodyPr/>
        <a:lstStyle/>
        <a:p>
          <a:r>
            <a:rPr lang="pt-PT" dirty="0"/>
            <a:t>1.1.1 Contactos</a:t>
          </a:r>
          <a:endParaRPr lang="en-GB" dirty="0"/>
        </a:p>
      </dgm:t>
    </dgm:pt>
    <dgm:pt modelId="{06B38AA0-44BB-4A26-B2E1-828EE7730057}" type="parTrans" cxnId="{30D69BD0-F1CF-4ABE-BA5E-021BC211BF47}">
      <dgm:prSet/>
      <dgm:spPr/>
      <dgm:t>
        <a:bodyPr/>
        <a:lstStyle/>
        <a:p>
          <a:endParaRPr lang="en-GB"/>
        </a:p>
      </dgm:t>
    </dgm:pt>
    <dgm:pt modelId="{E8EE2EBD-4A37-4287-9EB6-7B5A1E14500A}" type="sibTrans" cxnId="{30D69BD0-F1CF-4ABE-BA5E-021BC211BF47}">
      <dgm:prSet/>
      <dgm:spPr/>
      <dgm:t>
        <a:bodyPr/>
        <a:lstStyle/>
        <a:p>
          <a:endParaRPr lang="en-GB"/>
        </a:p>
      </dgm:t>
    </dgm:pt>
    <dgm:pt modelId="{20E70F80-A726-420E-B858-079B78D58AA0}">
      <dgm:prSet phldrT="[Text]"/>
      <dgm:spPr/>
      <dgm:t>
        <a:bodyPr/>
        <a:lstStyle/>
        <a:p>
          <a:r>
            <a:rPr lang="pt-PT" dirty="0"/>
            <a:t>1.1.2 Formulario email</a:t>
          </a:r>
          <a:endParaRPr lang="en-GB" dirty="0"/>
        </a:p>
      </dgm:t>
    </dgm:pt>
    <dgm:pt modelId="{008A9159-9A3A-47BF-8D75-D4E72BDBE6B9}" type="parTrans" cxnId="{09EE16CC-BB1F-4F65-93AA-0F2E0E33C988}">
      <dgm:prSet/>
      <dgm:spPr/>
      <dgm:t>
        <a:bodyPr/>
        <a:lstStyle/>
        <a:p>
          <a:endParaRPr lang="en-GB"/>
        </a:p>
      </dgm:t>
    </dgm:pt>
    <dgm:pt modelId="{3332AD24-43A5-4F96-8AA4-1592D65D7101}" type="sibTrans" cxnId="{09EE16CC-BB1F-4F65-93AA-0F2E0E33C988}">
      <dgm:prSet/>
      <dgm:spPr/>
      <dgm:t>
        <a:bodyPr/>
        <a:lstStyle/>
        <a:p>
          <a:endParaRPr lang="en-GB"/>
        </a:p>
      </dgm:t>
    </dgm:pt>
    <dgm:pt modelId="{5FD934A4-5D88-45BF-9713-A03A7E20872B}">
      <dgm:prSet phldrT="[Text]"/>
      <dgm:spPr/>
      <dgm:t>
        <a:bodyPr/>
        <a:lstStyle/>
        <a:p>
          <a:r>
            <a:rPr lang="pt-PT" dirty="0"/>
            <a:t>Pagina Pessoal 1</a:t>
          </a:r>
          <a:endParaRPr lang="en-GB" dirty="0"/>
        </a:p>
      </dgm:t>
    </dgm:pt>
    <dgm:pt modelId="{54252494-90B7-4161-AC85-DC9F33672183}" type="parTrans" cxnId="{4F432746-27B0-4B94-9FFE-D87B3D54372A}">
      <dgm:prSet/>
      <dgm:spPr/>
      <dgm:t>
        <a:bodyPr/>
        <a:lstStyle/>
        <a:p>
          <a:endParaRPr lang="en-GB"/>
        </a:p>
      </dgm:t>
    </dgm:pt>
    <dgm:pt modelId="{093EF373-D3BA-464D-9356-C1FD5E137B41}" type="sibTrans" cxnId="{4F432746-27B0-4B94-9FFE-D87B3D54372A}">
      <dgm:prSet/>
      <dgm:spPr/>
      <dgm:t>
        <a:bodyPr/>
        <a:lstStyle/>
        <a:p>
          <a:endParaRPr lang="en-GB"/>
        </a:p>
      </dgm:t>
    </dgm:pt>
    <dgm:pt modelId="{93DF7FC4-E3EB-4872-A396-65034275F9BE}">
      <dgm:prSet phldrT="[Text]"/>
      <dgm:spPr/>
      <dgm:t>
        <a:bodyPr/>
        <a:lstStyle/>
        <a:p>
          <a:r>
            <a:rPr lang="pt-PT" dirty="0"/>
            <a:t>Pagina Pessoal 2</a:t>
          </a:r>
          <a:endParaRPr lang="en-GB" dirty="0"/>
        </a:p>
      </dgm:t>
    </dgm:pt>
    <dgm:pt modelId="{0CFCBAB1-77DE-4AB9-A8D3-65049250D2DD}" type="parTrans" cxnId="{FFD59536-3BA4-4B46-9222-FDC567E2246F}">
      <dgm:prSet/>
      <dgm:spPr/>
      <dgm:t>
        <a:bodyPr/>
        <a:lstStyle/>
        <a:p>
          <a:endParaRPr lang="en-GB"/>
        </a:p>
      </dgm:t>
    </dgm:pt>
    <dgm:pt modelId="{49D75A6C-AFFE-4B31-9A60-881898FEC3F1}" type="sibTrans" cxnId="{FFD59536-3BA4-4B46-9222-FDC567E2246F}">
      <dgm:prSet/>
      <dgm:spPr/>
      <dgm:t>
        <a:bodyPr/>
        <a:lstStyle/>
        <a:p>
          <a:endParaRPr lang="en-GB"/>
        </a:p>
      </dgm:t>
    </dgm:pt>
    <dgm:pt modelId="{9F37362B-BF50-468E-9121-11D591AAF476}">
      <dgm:prSet phldrT="[Text]"/>
      <dgm:spPr/>
      <dgm:t>
        <a:bodyPr/>
        <a:lstStyle/>
        <a:p>
          <a:r>
            <a:rPr lang="pt-PT" dirty="0"/>
            <a:t>Pagina Pessoal 3</a:t>
          </a:r>
          <a:endParaRPr lang="en-GB" dirty="0"/>
        </a:p>
      </dgm:t>
    </dgm:pt>
    <dgm:pt modelId="{FF540A9D-6B9D-4D62-A4DE-B8E9B7A44B57}" type="parTrans" cxnId="{3DCD6DFD-0E5E-48DB-B031-E640639F6AD3}">
      <dgm:prSet/>
      <dgm:spPr/>
      <dgm:t>
        <a:bodyPr/>
        <a:lstStyle/>
        <a:p>
          <a:endParaRPr lang="en-GB"/>
        </a:p>
      </dgm:t>
    </dgm:pt>
    <dgm:pt modelId="{525C6AFA-0813-45B9-85F8-2121DC9D41DF}" type="sibTrans" cxnId="{3DCD6DFD-0E5E-48DB-B031-E640639F6AD3}">
      <dgm:prSet/>
      <dgm:spPr/>
      <dgm:t>
        <a:bodyPr/>
        <a:lstStyle/>
        <a:p>
          <a:endParaRPr lang="en-GB"/>
        </a:p>
      </dgm:t>
    </dgm:pt>
    <dgm:pt modelId="{E4581F31-EE8D-4C0F-872A-5F7153957699}">
      <dgm:prSet phldrT="[Text]"/>
      <dgm:spPr/>
      <dgm:t>
        <a:bodyPr/>
        <a:lstStyle/>
        <a:p>
          <a:r>
            <a:rPr lang="pt-PT" dirty="0"/>
            <a:t>Pagina Pessoal 4</a:t>
          </a:r>
          <a:endParaRPr lang="en-GB" dirty="0"/>
        </a:p>
      </dgm:t>
    </dgm:pt>
    <dgm:pt modelId="{EE8C9E9D-841B-465A-ABAE-42824EC257D4}" type="parTrans" cxnId="{22CF412A-784F-4339-B94E-50AB61D83C05}">
      <dgm:prSet/>
      <dgm:spPr/>
      <dgm:t>
        <a:bodyPr/>
        <a:lstStyle/>
        <a:p>
          <a:endParaRPr lang="en-GB"/>
        </a:p>
      </dgm:t>
    </dgm:pt>
    <dgm:pt modelId="{D35B9DA9-5785-423B-9EA3-EFC78179D264}" type="sibTrans" cxnId="{22CF412A-784F-4339-B94E-50AB61D83C05}">
      <dgm:prSet/>
      <dgm:spPr/>
      <dgm:t>
        <a:bodyPr/>
        <a:lstStyle/>
        <a:p>
          <a:endParaRPr lang="en-GB"/>
        </a:p>
      </dgm:t>
    </dgm:pt>
    <dgm:pt modelId="{E8D08403-463B-4AB7-81A9-B8C0CF79E5F7}">
      <dgm:prSet phldrT="[Text]"/>
      <dgm:spPr/>
      <dgm:t>
        <a:bodyPr/>
        <a:lstStyle/>
        <a:p>
          <a:r>
            <a:rPr lang="pt-PT" dirty="0"/>
            <a:t>Pagina Pessoal 5</a:t>
          </a:r>
          <a:endParaRPr lang="en-GB" dirty="0"/>
        </a:p>
      </dgm:t>
    </dgm:pt>
    <dgm:pt modelId="{30E37DE5-5A95-44BB-A2A6-68DA71AEC383}" type="parTrans" cxnId="{C2E005A5-0916-42A2-BB93-0B0FB6896932}">
      <dgm:prSet/>
      <dgm:spPr/>
      <dgm:t>
        <a:bodyPr/>
        <a:lstStyle/>
        <a:p>
          <a:endParaRPr lang="en-GB"/>
        </a:p>
      </dgm:t>
    </dgm:pt>
    <dgm:pt modelId="{B02E15BB-78C7-46F6-8C35-32C2AC035EE5}" type="sibTrans" cxnId="{C2E005A5-0916-42A2-BB93-0B0FB6896932}">
      <dgm:prSet/>
      <dgm:spPr/>
      <dgm:t>
        <a:bodyPr/>
        <a:lstStyle/>
        <a:p>
          <a:endParaRPr lang="en-GB"/>
        </a:p>
      </dgm:t>
    </dgm:pt>
    <dgm:pt modelId="{744D861B-B48D-41EF-968D-2C09E3B52E2A}" type="pres">
      <dgm:prSet presAssocID="{BE83FE8B-375A-40D7-925F-D8EFAF6B1D6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9814FE5-5AB8-44A1-BA48-1CBF545CF545}" type="pres">
      <dgm:prSet presAssocID="{B4A45AA1-DC34-4359-AE05-E6FD873015B2}" presName="hierRoot1" presStyleCnt="0">
        <dgm:presLayoutVars>
          <dgm:hierBranch val="init"/>
        </dgm:presLayoutVars>
      </dgm:prSet>
      <dgm:spPr/>
    </dgm:pt>
    <dgm:pt modelId="{5F4F77BE-F86C-401E-B649-144BB654F7EF}" type="pres">
      <dgm:prSet presAssocID="{B4A45AA1-DC34-4359-AE05-E6FD873015B2}" presName="rootComposite1" presStyleCnt="0"/>
      <dgm:spPr/>
    </dgm:pt>
    <dgm:pt modelId="{ABF9309B-E4BE-44FA-A232-90A321F31071}" type="pres">
      <dgm:prSet presAssocID="{B4A45AA1-DC34-4359-AE05-E6FD873015B2}" presName="rootText1" presStyleLbl="node0" presStyleIdx="0" presStyleCnt="1">
        <dgm:presLayoutVars>
          <dgm:chPref val="3"/>
        </dgm:presLayoutVars>
      </dgm:prSet>
      <dgm:spPr/>
    </dgm:pt>
    <dgm:pt modelId="{D9EB9015-12EF-46B7-82F0-5DABBE0350F8}" type="pres">
      <dgm:prSet presAssocID="{B4A45AA1-DC34-4359-AE05-E6FD873015B2}" presName="rootConnector1" presStyleLbl="node1" presStyleIdx="0" presStyleCnt="0"/>
      <dgm:spPr/>
    </dgm:pt>
    <dgm:pt modelId="{ABCBE4F4-CE9F-44F7-9343-3AC54A2F82D5}" type="pres">
      <dgm:prSet presAssocID="{B4A45AA1-DC34-4359-AE05-E6FD873015B2}" presName="hierChild2" presStyleCnt="0"/>
      <dgm:spPr/>
    </dgm:pt>
    <dgm:pt modelId="{CB9665EE-BC01-4B4F-B1EB-6FA42D31C2B4}" type="pres">
      <dgm:prSet presAssocID="{A1833006-E11E-49C1-9013-326264311A89}" presName="Name37" presStyleLbl="parChTrans1D2" presStyleIdx="0" presStyleCnt="8"/>
      <dgm:spPr/>
    </dgm:pt>
    <dgm:pt modelId="{5A081114-C3A3-4646-8ABA-C2F64FC7B163}" type="pres">
      <dgm:prSet presAssocID="{FD85D492-18C3-44D2-A4F7-0F9274BD5635}" presName="hierRoot2" presStyleCnt="0">
        <dgm:presLayoutVars>
          <dgm:hierBranch val="init"/>
        </dgm:presLayoutVars>
      </dgm:prSet>
      <dgm:spPr/>
    </dgm:pt>
    <dgm:pt modelId="{73DD5537-9EB7-4EDC-89E6-7E58EC87336C}" type="pres">
      <dgm:prSet presAssocID="{FD85D492-18C3-44D2-A4F7-0F9274BD5635}" presName="rootComposite" presStyleCnt="0"/>
      <dgm:spPr/>
    </dgm:pt>
    <dgm:pt modelId="{2CFE22F8-A03B-413F-9BF2-A8CDDFB0D7CA}" type="pres">
      <dgm:prSet presAssocID="{FD85D492-18C3-44D2-A4F7-0F9274BD5635}" presName="rootText" presStyleLbl="node2" presStyleIdx="0" presStyleCnt="8">
        <dgm:presLayoutVars>
          <dgm:chPref val="3"/>
        </dgm:presLayoutVars>
      </dgm:prSet>
      <dgm:spPr/>
    </dgm:pt>
    <dgm:pt modelId="{6310AD58-94F8-4F4E-89A5-E22F88253B43}" type="pres">
      <dgm:prSet presAssocID="{FD85D492-18C3-44D2-A4F7-0F9274BD5635}" presName="rootConnector" presStyleLbl="node2" presStyleIdx="0" presStyleCnt="8"/>
      <dgm:spPr/>
    </dgm:pt>
    <dgm:pt modelId="{5C84E583-3E0A-4CD7-87A0-F9BB74F71BBA}" type="pres">
      <dgm:prSet presAssocID="{FD85D492-18C3-44D2-A4F7-0F9274BD5635}" presName="hierChild4" presStyleCnt="0"/>
      <dgm:spPr/>
    </dgm:pt>
    <dgm:pt modelId="{FD80F0C5-2A4C-4221-B067-3BFCA05DAF52}" type="pres">
      <dgm:prSet presAssocID="{06B38AA0-44BB-4A26-B2E1-828EE7730057}" presName="Name37" presStyleLbl="parChTrans1D3" presStyleIdx="0" presStyleCnt="4"/>
      <dgm:spPr/>
    </dgm:pt>
    <dgm:pt modelId="{2E6B0140-9092-437D-A941-F233E20FBF11}" type="pres">
      <dgm:prSet presAssocID="{AF14ADFE-FD8F-4FD1-BA13-462C6B93E521}" presName="hierRoot2" presStyleCnt="0">
        <dgm:presLayoutVars>
          <dgm:hierBranch val="init"/>
        </dgm:presLayoutVars>
      </dgm:prSet>
      <dgm:spPr/>
    </dgm:pt>
    <dgm:pt modelId="{51829900-CF27-4BE1-B01F-67D317725960}" type="pres">
      <dgm:prSet presAssocID="{AF14ADFE-FD8F-4FD1-BA13-462C6B93E521}" presName="rootComposite" presStyleCnt="0"/>
      <dgm:spPr/>
    </dgm:pt>
    <dgm:pt modelId="{0DF5A8B1-CA0B-4A8F-93D8-A6B5093050DB}" type="pres">
      <dgm:prSet presAssocID="{AF14ADFE-FD8F-4FD1-BA13-462C6B93E521}" presName="rootText" presStyleLbl="node3" presStyleIdx="0" presStyleCnt="4">
        <dgm:presLayoutVars>
          <dgm:chPref val="3"/>
        </dgm:presLayoutVars>
      </dgm:prSet>
      <dgm:spPr/>
    </dgm:pt>
    <dgm:pt modelId="{ADAC0BE8-85A8-4078-BCFD-95B5E60F32B7}" type="pres">
      <dgm:prSet presAssocID="{AF14ADFE-FD8F-4FD1-BA13-462C6B93E521}" presName="rootConnector" presStyleLbl="node3" presStyleIdx="0" presStyleCnt="4"/>
      <dgm:spPr/>
    </dgm:pt>
    <dgm:pt modelId="{D6B1D35E-1FBD-402E-B1F8-6DBD6DFEE909}" type="pres">
      <dgm:prSet presAssocID="{AF14ADFE-FD8F-4FD1-BA13-462C6B93E521}" presName="hierChild4" presStyleCnt="0"/>
      <dgm:spPr/>
    </dgm:pt>
    <dgm:pt modelId="{450364A8-10C0-4053-8AAE-B97633A62FDC}" type="pres">
      <dgm:prSet presAssocID="{AF14ADFE-FD8F-4FD1-BA13-462C6B93E521}" presName="hierChild5" presStyleCnt="0"/>
      <dgm:spPr/>
    </dgm:pt>
    <dgm:pt modelId="{B826E860-18DA-4D7E-8E7B-01D562EDD40B}" type="pres">
      <dgm:prSet presAssocID="{008A9159-9A3A-47BF-8D75-D4E72BDBE6B9}" presName="Name37" presStyleLbl="parChTrans1D3" presStyleIdx="1" presStyleCnt="4"/>
      <dgm:spPr/>
    </dgm:pt>
    <dgm:pt modelId="{1E8C4209-EF02-4F85-80F4-EEBA84199DA9}" type="pres">
      <dgm:prSet presAssocID="{20E70F80-A726-420E-B858-079B78D58AA0}" presName="hierRoot2" presStyleCnt="0">
        <dgm:presLayoutVars>
          <dgm:hierBranch val="init"/>
        </dgm:presLayoutVars>
      </dgm:prSet>
      <dgm:spPr/>
    </dgm:pt>
    <dgm:pt modelId="{4D63CDF0-FC15-4C6D-A5A9-4A2D8ED5BF90}" type="pres">
      <dgm:prSet presAssocID="{20E70F80-A726-420E-B858-079B78D58AA0}" presName="rootComposite" presStyleCnt="0"/>
      <dgm:spPr/>
    </dgm:pt>
    <dgm:pt modelId="{D06A1BD8-52B7-4935-9F09-91F239370B03}" type="pres">
      <dgm:prSet presAssocID="{20E70F80-A726-420E-B858-079B78D58AA0}" presName="rootText" presStyleLbl="node3" presStyleIdx="1" presStyleCnt="4">
        <dgm:presLayoutVars>
          <dgm:chPref val="3"/>
        </dgm:presLayoutVars>
      </dgm:prSet>
      <dgm:spPr/>
    </dgm:pt>
    <dgm:pt modelId="{00FBA002-56F8-4B9D-8DD9-575F5EF45C5E}" type="pres">
      <dgm:prSet presAssocID="{20E70F80-A726-420E-B858-079B78D58AA0}" presName="rootConnector" presStyleLbl="node3" presStyleIdx="1" presStyleCnt="4"/>
      <dgm:spPr/>
    </dgm:pt>
    <dgm:pt modelId="{84732E14-8E96-4291-8AB4-17C78D825A82}" type="pres">
      <dgm:prSet presAssocID="{20E70F80-A726-420E-B858-079B78D58AA0}" presName="hierChild4" presStyleCnt="0"/>
      <dgm:spPr/>
    </dgm:pt>
    <dgm:pt modelId="{713AC360-88BB-4604-AF01-2BFE1B1139C0}" type="pres">
      <dgm:prSet presAssocID="{20E70F80-A726-420E-B858-079B78D58AA0}" presName="hierChild5" presStyleCnt="0"/>
      <dgm:spPr/>
    </dgm:pt>
    <dgm:pt modelId="{AF662FD3-59F9-41E1-A272-7AA002B0E2FD}" type="pres">
      <dgm:prSet presAssocID="{FD85D492-18C3-44D2-A4F7-0F9274BD5635}" presName="hierChild5" presStyleCnt="0"/>
      <dgm:spPr/>
    </dgm:pt>
    <dgm:pt modelId="{3EDC5309-2C6B-40B8-8296-6021705AFE29}" type="pres">
      <dgm:prSet presAssocID="{FD8EFCB3-698D-458C-9F64-DD5C611A7F3E}" presName="Name37" presStyleLbl="parChTrans1D2" presStyleIdx="1" presStyleCnt="8"/>
      <dgm:spPr/>
    </dgm:pt>
    <dgm:pt modelId="{9D6EEF53-7D96-4468-86F2-B0A48FB50DB0}" type="pres">
      <dgm:prSet presAssocID="{181B397F-BF00-4D78-A51D-01AE574A9EC3}" presName="hierRoot2" presStyleCnt="0">
        <dgm:presLayoutVars>
          <dgm:hierBranch val="init"/>
        </dgm:presLayoutVars>
      </dgm:prSet>
      <dgm:spPr/>
    </dgm:pt>
    <dgm:pt modelId="{C64B2BBF-A073-4D42-8320-FB3BAC664CD8}" type="pres">
      <dgm:prSet presAssocID="{181B397F-BF00-4D78-A51D-01AE574A9EC3}" presName="rootComposite" presStyleCnt="0"/>
      <dgm:spPr/>
    </dgm:pt>
    <dgm:pt modelId="{EE1C1688-7BE8-4A74-A86B-A991DB182ACC}" type="pres">
      <dgm:prSet presAssocID="{181B397F-BF00-4D78-A51D-01AE574A9EC3}" presName="rootText" presStyleLbl="node2" presStyleIdx="1" presStyleCnt="8">
        <dgm:presLayoutVars>
          <dgm:chPref val="3"/>
        </dgm:presLayoutVars>
      </dgm:prSet>
      <dgm:spPr/>
    </dgm:pt>
    <dgm:pt modelId="{27B19AB5-5C45-4AEB-A20B-5F9F5B8A2FCC}" type="pres">
      <dgm:prSet presAssocID="{181B397F-BF00-4D78-A51D-01AE574A9EC3}" presName="rootConnector" presStyleLbl="node2" presStyleIdx="1" presStyleCnt="8"/>
      <dgm:spPr/>
    </dgm:pt>
    <dgm:pt modelId="{5A65E272-7912-4C85-9656-B9943026BC88}" type="pres">
      <dgm:prSet presAssocID="{181B397F-BF00-4D78-A51D-01AE574A9EC3}" presName="hierChild4" presStyleCnt="0"/>
      <dgm:spPr/>
    </dgm:pt>
    <dgm:pt modelId="{90E83799-598D-4A0A-B829-189F428DCCB5}" type="pres">
      <dgm:prSet presAssocID="{33BF32B1-B3D0-4BB0-9797-C0215BB397F6}" presName="Name37" presStyleLbl="parChTrans1D3" presStyleIdx="2" presStyleCnt="4"/>
      <dgm:spPr/>
    </dgm:pt>
    <dgm:pt modelId="{C06A13B5-4F82-4849-BC52-E27599BA602B}" type="pres">
      <dgm:prSet presAssocID="{34F5CD27-1B47-4C46-A1C6-53701A5B8995}" presName="hierRoot2" presStyleCnt="0">
        <dgm:presLayoutVars>
          <dgm:hierBranch val="init"/>
        </dgm:presLayoutVars>
      </dgm:prSet>
      <dgm:spPr/>
    </dgm:pt>
    <dgm:pt modelId="{5FD5A03A-FC7A-4A4F-B2CC-0FA4E264CF88}" type="pres">
      <dgm:prSet presAssocID="{34F5CD27-1B47-4C46-A1C6-53701A5B8995}" presName="rootComposite" presStyleCnt="0"/>
      <dgm:spPr/>
    </dgm:pt>
    <dgm:pt modelId="{8317E980-805C-45B2-B33F-EA4739A612EB}" type="pres">
      <dgm:prSet presAssocID="{34F5CD27-1B47-4C46-A1C6-53701A5B8995}" presName="rootText" presStyleLbl="node3" presStyleIdx="2" presStyleCnt="4">
        <dgm:presLayoutVars>
          <dgm:chPref val="3"/>
        </dgm:presLayoutVars>
      </dgm:prSet>
      <dgm:spPr/>
    </dgm:pt>
    <dgm:pt modelId="{65D7022C-736B-40AB-8839-7ED5B2CB18E1}" type="pres">
      <dgm:prSet presAssocID="{34F5CD27-1B47-4C46-A1C6-53701A5B8995}" presName="rootConnector" presStyleLbl="node3" presStyleIdx="2" presStyleCnt="4"/>
      <dgm:spPr/>
    </dgm:pt>
    <dgm:pt modelId="{A869F5DC-C0E9-463A-8811-B22D5D232826}" type="pres">
      <dgm:prSet presAssocID="{34F5CD27-1B47-4C46-A1C6-53701A5B8995}" presName="hierChild4" presStyleCnt="0"/>
      <dgm:spPr/>
    </dgm:pt>
    <dgm:pt modelId="{D8D174C5-DDD0-4370-AD44-D3858F6E73E3}" type="pres">
      <dgm:prSet presAssocID="{34F5CD27-1B47-4C46-A1C6-53701A5B8995}" presName="hierChild5" presStyleCnt="0"/>
      <dgm:spPr/>
    </dgm:pt>
    <dgm:pt modelId="{E5E98275-82AE-434A-A1E3-286AD239D877}" type="pres">
      <dgm:prSet presAssocID="{49120B09-781B-419B-A23F-B726EFBA7A12}" presName="Name37" presStyleLbl="parChTrans1D3" presStyleIdx="3" presStyleCnt="4"/>
      <dgm:spPr/>
    </dgm:pt>
    <dgm:pt modelId="{35BEAE2C-0A32-4B2A-A10C-6911FC089C57}" type="pres">
      <dgm:prSet presAssocID="{ED46EEE1-93E8-4B3E-BDD3-7887001BB237}" presName="hierRoot2" presStyleCnt="0">
        <dgm:presLayoutVars>
          <dgm:hierBranch val="init"/>
        </dgm:presLayoutVars>
      </dgm:prSet>
      <dgm:spPr/>
    </dgm:pt>
    <dgm:pt modelId="{48C11C27-DBE7-46CE-96C8-1FECE8FB9E08}" type="pres">
      <dgm:prSet presAssocID="{ED46EEE1-93E8-4B3E-BDD3-7887001BB237}" presName="rootComposite" presStyleCnt="0"/>
      <dgm:spPr/>
    </dgm:pt>
    <dgm:pt modelId="{816038A7-CE70-4FC0-943C-D63D508B565A}" type="pres">
      <dgm:prSet presAssocID="{ED46EEE1-93E8-4B3E-BDD3-7887001BB237}" presName="rootText" presStyleLbl="node3" presStyleIdx="3" presStyleCnt="4">
        <dgm:presLayoutVars>
          <dgm:chPref val="3"/>
        </dgm:presLayoutVars>
      </dgm:prSet>
      <dgm:spPr/>
    </dgm:pt>
    <dgm:pt modelId="{3BFFFDFF-3990-4D03-9F7D-A108474AA3F1}" type="pres">
      <dgm:prSet presAssocID="{ED46EEE1-93E8-4B3E-BDD3-7887001BB237}" presName="rootConnector" presStyleLbl="node3" presStyleIdx="3" presStyleCnt="4"/>
      <dgm:spPr/>
    </dgm:pt>
    <dgm:pt modelId="{87CE3A9C-D9C4-445E-8077-BDDE7F7917BD}" type="pres">
      <dgm:prSet presAssocID="{ED46EEE1-93E8-4B3E-BDD3-7887001BB237}" presName="hierChild4" presStyleCnt="0"/>
      <dgm:spPr/>
    </dgm:pt>
    <dgm:pt modelId="{B516E6DD-39E0-46D4-B519-6B5DC48A80CB}" type="pres">
      <dgm:prSet presAssocID="{ED46EEE1-93E8-4B3E-BDD3-7887001BB237}" presName="hierChild5" presStyleCnt="0"/>
      <dgm:spPr/>
    </dgm:pt>
    <dgm:pt modelId="{E57D93F8-859E-41B3-8C9B-406A9D5E8CA5}" type="pres">
      <dgm:prSet presAssocID="{181B397F-BF00-4D78-A51D-01AE574A9EC3}" presName="hierChild5" presStyleCnt="0"/>
      <dgm:spPr/>
    </dgm:pt>
    <dgm:pt modelId="{7116F029-B63E-4597-94C0-FAC4795913B5}" type="pres">
      <dgm:prSet presAssocID="{947BC226-F00C-4EEC-9BD0-D882A7B4CCCE}" presName="Name37" presStyleLbl="parChTrans1D2" presStyleIdx="2" presStyleCnt="8"/>
      <dgm:spPr/>
    </dgm:pt>
    <dgm:pt modelId="{253E62C5-7F8F-4622-B122-5C4630B720C8}" type="pres">
      <dgm:prSet presAssocID="{662ED618-8C73-483D-A4E1-7384DE7C4079}" presName="hierRoot2" presStyleCnt="0">
        <dgm:presLayoutVars>
          <dgm:hierBranch val="init"/>
        </dgm:presLayoutVars>
      </dgm:prSet>
      <dgm:spPr/>
    </dgm:pt>
    <dgm:pt modelId="{5FF1CD18-0D53-4CCF-88DA-168359670A0B}" type="pres">
      <dgm:prSet presAssocID="{662ED618-8C73-483D-A4E1-7384DE7C4079}" presName="rootComposite" presStyleCnt="0"/>
      <dgm:spPr/>
    </dgm:pt>
    <dgm:pt modelId="{116868B9-BE0A-4058-B972-BBC17E7A34B0}" type="pres">
      <dgm:prSet presAssocID="{662ED618-8C73-483D-A4E1-7384DE7C4079}" presName="rootText" presStyleLbl="node2" presStyleIdx="2" presStyleCnt="8">
        <dgm:presLayoutVars>
          <dgm:chPref val="3"/>
        </dgm:presLayoutVars>
      </dgm:prSet>
      <dgm:spPr/>
    </dgm:pt>
    <dgm:pt modelId="{A59D9002-2D02-4943-A3BF-9B5B5324A32D}" type="pres">
      <dgm:prSet presAssocID="{662ED618-8C73-483D-A4E1-7384DE7C4079}" presName="rootConnector" presStyleLbl="node2" presStyleIdx="2" presStyleCnt="8"/>
      <dgm:spPr/>
    </dgm:pt>
    <dgm:pt modelId="{41955194-A703-48F7-B39C-BF4A850D5557}" type="pres">
      <dgm:prSet presAssocID="{662ED618-8C73-483D-A4E1-7384DE7C4079}" presName="hierChild4" presStyleCnt="0"/>
      <dgm:spPr/>
    </dgm:pt>
    <dgm:pt modelId="{F7C8EFBE-8936-46F8-83D5-B7530C990FB1}" type="pres">
      <dgm:prSet presAssocID="{662ED618-8C73-483D-A4E1-7384DE7C4079}" presName="hierChild5" presStyleCnt="0"/>
      <dgm:spPr/>
    </dgm:pt>
    <dgm:pt modelId="{6E923A48-F031-4170-BD36-88644ADA7752}" type="pres">
      <dgm:prSet presAssocID="{54252494-90B7-4161-AC85-DC9F33672183}" presName="Name37" presStyleLbl="parChTrans1D2" presStyleIdx="3" presStyleCnt="8"/>
      <dgm:spPr/>
    </dgm:pt>
    <dgm:pt modelId="{26C94267-FBCC-4974-8C92-9FF685C8D1A5}" type="pres">
      <dgm:prSet presAssocID="{5FD934A4-5D88-45BF-9713-A03A7E20872B}" presName="hierRoot2" presStyleCnt="0">
        <dgm:presLayoutVars>
          <dgm:hierBranch val="init"/>
        </dgm:presLayoutVars>
      </dgm:prSet>
      <dgm:spPr/>
    </dgm:pt>
    <dgm:pt modelId="{AEDBD00F-FD8E-430C-9E30-BA2399E1908B}" type="pres">
      <dgm:prSet presAssocID="{5FD934A4-5D88-45BF-9713-A03A7E20872B}" presName="rootComposite" presStyleCnt="0"/>
      <dgm:spPr/>
    </dgm:pt>
    <dgm:pt modelId="{F3F940BA-953F-4D37-9972-5D3FEE73CA75}" type="pres">
      <dgm:prSet presAssocID="{5FD934A4-5D88-45BF-9713-A03A7E20872B}" presName="rootText" presStyleLbl="node2" presStyleIdx="3" presStyleCnt="8">
        <dgm:presLayoutVars>
          <dgm:chPref val="3"/>
        </dgm:presLayoutVars>
      </dgm:prSet>
      <dgm:spPr/>
    </dgm:pt>
    <dgm:pt modelId="{07DD7A4C-7549-4A31-A636-918FA6297D94}" type="pres">
      <dgm:prSet presAssocID="{5FD934A4-5D88-45BF-9713-A03A7E20872B}" presName="rootConnector" presStyleLbl="node2" presStyleIdx="3" presStyleCnt="8"/>
      <dgm:spPr/>
    </dgm:pt>
    <dgm:pt modelId="{6694C166-1322-467C-B8F2-3B043ADDA4AB}" type="pres">
      <dgm:prSet presAssocID="{5FD934A4-5D88-45BF-9713-A03A7E20872B}" presName="hierChild4" presStyleCnt="0"/>
      <dgm:spPr/>
    </dgm:pt>
    <dgm:pt modelId="{3BEDD92E-60FE-4B6C-89D2-F9B9E3264C09}" type="pres">
      <dgm:prSet presAssocID="{5FD934A4-5D88-45BF-9713-A03A7E20872B}" presName="hierChild5" presStyleCnt="0"/>
      <dgm:spPr/>
    </dgm:pt>
    <dgm:pt modelId="{BDD978E6-A574-4C35-9FB4-5106389F3F7C}" type="pres">
      <dgm:prSet presAssocID="{0CFCBAB1-77DE-4AB9-A8D3-65049250D2DD}" presName="Name37" presStyleLbl="parChTrans1D2" presStyleIdx="4" presStyleCnt="8"/>
      <dgm:spPr/>
    </dgm:pt>
    <dgm:pt modelId="{20DD5B96-72BE-488A-89DB-DC50C1787459}" type="pres">
      <dgm:prSet presAssocID="{93DF7FC4-E3EB-4872-A396-65034275F9BE}" presName="hierRoot2" presStyleCnt="0">
        <dgm:presLayoutVars>
          <dgm:hierBranch val="init"/>
        </dgm:presLayoutVars>
      </dgm:prSet>
      <dgm:spPr/>
    </dgm:pt>
    <dgm:pt modelId="{FF1FF5E2-52BA-4DAD-B832-ADF7F859D0C8}" type="pres">
      <dgm:prSet presAssocID="{93DF7FC4-E3EB-4872-A396-65034275F9BE}" presName="rootComposite" presStyleCnt="0"/>
      <dgm:spPr/>
    </dgm:pt>
    <dgm:pt modelId="{2A66F5D1-182C-4E81-9965-91F32CCE0B93}" type="pres">
      <dgm:prSet presAssocID="{93DF7FC4-E3EB-4872-A396-65034275F9BE}" presName="rootText" presStyleLbl="node2" presStyleIdx="4" presStyleCnt="8">
        <dgm:presLayoutVars>
          <dgm:chPref val="3"/>
        </dgm:presLayoutVars>
      </dgm:prSet>
      <dgm:spPr/>
    </dgm:pt>
    <dgm:pt modelId="{B964986E-B5ED-4741-B0E6-BEE5A270FB08}" type="pres">
      <dgm:prSet presAssocID="{93DF7FC4-E3EB-4872-A396-65034275F9BE}" presName="rootConnector" presStyleLbl="node2" presStyleIdx="4" presStyleCnt="8"/>
      <dgm:spPr/>
    </dgm:pt>
    <dgm:pt modelId="{D7B6CD08-C44B-42E7-A9E5-F992C87BE95A}" type="pres">
      <dgm:prSet presAssocID="{93DF7FC4-E3EB-4872-A396-65034275F9BE}" presName="hierChild4" presStyleCnt="0"/>
      <dgm:spPr/>
    </dgm:pt>
    <dgm:pt modelId="{F08B0200-D333-4C9A-AA75-3736005BAA94}" type="pres">
      <dgm:prSet presAssocID="{93DF7FC4-E3EB-4872-A396-65034275F9BE}" presName="hierChild5" presStyleCnt="0"/>
      <dgm:spPr/>
    </dgm:pt>
    <dgm:pt modelId="{4A58431B-90F7-4298-A511-315B5AACFE45}" type="pres">
      <dgm:prSet presAssocID="{FF540A9D-6B9D-4D62-A4DE-B8E9B7A44B57}" presName="Name37" presStyleLbl="parChTrans1D2" presStyleIdx="5" presStyleCnt="8"/>
      <dgm:spPr/>
    </dgm:pt>
    <dgm:pt modelId="{E80C2552-D4AA-4031-9172-BC8328CF841F}" type="pres">
      <dgm:prSet presAssocID="{9F37362B-BF50-468E-9121-11D591AAF476}" presName="hierRoot2" presStyleCnt="0">
        <dgm:presLayoutVars>
          <dgm:hierBranch val="init"/>
        </dgm:presLayoutVars>
      </dgm:prSet>
      <dgm:spPr/>
    </dgm:pt>
    <dgm:pt modelId="{D4AB753E-AEF9-4587-A5A1-5CC87A13AEEC}" type="pres">
      <dgm:prSet presAssocID="{9F37362B-BF50-468E-9121-11D591AAF476}" presName="rootComposite" presStyleCnt="0"/>
      <dgm:spPr/>
    </dgm:pt>
    <dgm:pt modelId="{86F728CB-653D-4856-A36E-A5EF20577AD8}" type="pres">
      <dgm:prSet presAssocID="{9F37362B-BF50-468E-9121-11D591AAF476}" presName="rootText" presStyleLbl="node2" presStyleIdx="5" presStyleCnt="8">
        <dgm:presLayoutVars>
          <dgm:chPref val="3"/>
        </dgm:presLayoutVars>
      </dgm:prSet>
      <dgm:spPr/>
    </dgm:pt>
    <dgm:pt modelId="{A495302F-CCED-423B-9906-5E7FB72DDB13}" type="pres">
      <dgm:prSet presAssocID="{9F37362B-BF50-468E-9121-11D591AAF476}" presName="rootConnector" presStyleLbl="node2" presStyleIdx="5" presStyleCnt="8"/>
      <dgm:spPr/>
    </dgm:pt>
    <dgm:pt modelId="{DC2123A2-9CB2-48C7-80AB-347FDEA234A1}" type="pres">
      <dgm:prSet presAssocID="{9F37362B-BF50-468E-9121-11D591AAF476}" presName="hierChild4" presStyleCnt="0"/>
      <dgm:spPr/>
    </dgm:pt>
    <dgm:pt modelId="{C3B7D1F5-BA81-44FB-94E9-30421AD0D3CA}" type="pres">
      <dgm:prSet presAssocID="{9F37362B-BF50-468E-9121-11D591AAF476}" presName="hierChild5" presStyleCnt="0"/>
      <dgm:spPr/>
    </dgm:pt>
    <dgm:pt modelId="{BD9D5D92-B551-4D19-A011-641073B27B8E}" type="pres">
      <dgm:prSet presAssocID="{EE8C9E9D-841B-465A-ABAE-42824EC257D4}" presName="Name37" presStyleLbl="parChTrans1D2" presStyleIdx="6" presStyleCnt="8"/>
      <dgm:spPr/>
    </dgm:pt>
    <dgm:pt modelId="{1A7B19E4-E1E4-4756-AF07-B23DAFC1DB96}" type="pres">
      <dgm:prSet presAssocID="{E4581F31-EE8D-4C0F-872A-5F7153957699}" presName="hierRoot2" presStyleCnt="0">
        <dgm:presLayoutVars>
          <dgm:hierBranch val="init"/>
        </dgm:presLayoutVars>
      </dgm:prSet>
      <dgm:spPr/>
    </dgm:pt>
    <dgm:pt modelId="{68BCD948-C13F-4793-80FF-F9DF24207646}" type="pres">
      <dgm:prSet presAssocID="{E4581F31-EE8D-4C0F-872A-5F7153957699}" presName="rootComposite" presStyleCnt="0"/>
      <dgm:spPr/>
    </dgm:pt>
    <dgm:pt modelId="{2A7F477E-546D-41AB-9A27-ADEE2802FD51}" type="pres">
      <dgm:prSet presAssocID="{E4581F31-EE8D-4C0F-872A-5F7153957699}" presName="rootText" presStyleLbl="node2" presStyleIdx="6" presStyleCnt="8">
        <dgm:presLayoutVars>
          <dgm:chPref val="3"/>
        </dgm:presLayoutVars>
      </dgm:prSet>
      <dgm:spPr/>
    </dgm:pt>
    <dgm:pt modelId="{45476552-6B71-4AB4-B23E-45194538501B}" type="pres">
      <dgm:prSet presAssocID="{E4581F31-EE8D-4C0F-872A-5F7153957699}" presName="rootConnector" presStyleLbl="node2" presStyleIdx="6" presStyleCnt="8"/>
      <dgm:spPr/>
    </dgm:pt>
    <dgm:pt modelId="{6CFFDD59-061C-4F6D-99B1-45F696705C6B}" type="pres">
      <dgm:prSet presAssocID="{E4581F31-EE8D-4C0F-872A-5F7153957699}" presName="hierChild4" presStyleCnt="0"/>
      <dgm:spPr/>
    </dgm:pt>
    <dgm:pt modelId="{4C4E364F-FEDA-4765-9858-930165125D3C}" type="pres">
      <dgm:prSet presAssocID="{E4581F31-EE8D-4C0F-872A-5F7153957699}" presName="hierChild5" presStyleCnt="0"/>
      <dgm:spPr/>
    </dgm:pt>
    <dgm:pt modelId="{78A0E105-92C3-41C6-8D77-258A897AADB3}" type="pres">
      <dgm:prSet presAssocID="{30E37DE5-5A95-44BB-A2A6-68DA71AEC383}" presName="Name37" presStyleLbl="parChTrans1D2" presStyleIdx="7" presStyleCnt="8"/>
      <dgm:spPr/>
    </dgm:pt>
    <dgm:pt modelId="{53AC19E9-6523-49CE-AD41-3C25A9E18D62}" type="pres">
      <dgm:prSet presAssocID="{E8D08403-463B-4AB7-81A9-B8C0CF79E5F7}" presName="hierRoot2" presStyleCnt="0">
        <dgm:presLayoutVars>
          <dgm:hierBranch val="init"/>
        </dgm:presLayoutVars>
      </dgm:prSet>
      <dgm:spPr/>
    </dgm:pt>
    <dgm:pt modelId="{822A1B10-9395-4D73-BCA0-3E03154A4DA3}" type="pres">
      <dgm:prSet presAssocID="{E8D08403-463B-4AB7-81A9-B8C0CF79E5F7}" presName="rootComposite" presStyleCnt="0"/>
      <dgm:spPr/>
    </dgm:pt>
    <dgm:pt modelId="{B93A3C43-01E1-451C-8253-9183A97ABAE6}" type="pres">
      <dgm:prSet presAssocID="{E8D08403-463B-4AB7-81A9-B8C0CF79E5F7}" presName="rootText" presStyleLbl="node2" presStyleIdx="7" presStyleCnt="8">
        <dgm:presLayoutVars>
          <dgm:chPref val="3"/>
        </dgm:presLayoutVars>
      </dgm:prSet>
      <dgm:spPr/>
    </dgm:pt>
    <dgm:pt modelId="{26325E1D-70F3-4BB7-96A6-BF76DB168C42}" type="pres">
      <dgm:prSet presAssocID="{E8D08403-463B-4AB7-81A9-B8C0CF79E5F7}" presName="rootConnector" presStyleLbl="node2" presStyleIdx="7" presStyleCnt="8"/>
      <dgm:spPr/>
    </dgm:pt>
    <dgm:pt modelId="{10CFDE2F-3CF5-45FB-96B6-52EADE4B7531}" type="pres">
      <dgm:prSet presAssocID="{E8D08403-463B-4AB7-81A9-B8C0CF79E5F7}" presName="hierChild4" presStyleCnt="0"/>
      <dgm:spPr/>
    </dgm:pt>
    <dgm:pt modelId="{2B69D297-9473-487C-8A01-87A92D450FF7}" type="pres">
      <dgm:prSet presAssocID="{E8D08403-463B-4AB7-81A9-B8C0CF79E5F7}" presName="hierChild5" presStyleCnt="0"/>
      <dgm:spPr/>
    </dgm:pt>
    <dgm:pt modelId="{D342BE1B-3067-458E-BC4D-208773FA7F1B}" type="pres">
      <dgm:prSet presAssocID="{B4A45AA1-DC34-4359-AE05-E6FD873015B2}" presName="hierChild3" presStyleCnt="0"/>
      <dgm:spPr/>
    </dgm:pt>
  </dgm:ptLst>
  <dgm:cxnLst>
    <dgm:cxn modelId="{E03F0910-985C-449F-BE08-C66E55535DD9}" type="presOf" srcId="{20E70F80-A726-420E-B858-079B78D58AA0}" destId="{00FBA002-56F8-4B9D-8DD9-575F5EF45C5E}" srcOrd="1" destOrd="0" presId="urn:microsoft.com/office/officeart/2005/8/layout/orgChart1"/>
    <dgm:cxn modelId="{B6E19B15-18CE-454D-9E27-81B4BD8A39B6}" type="presOf" srcId="{E8D08403-463B-4AB7-81A9-B8C0CF79E5F7}" destId="{B93A3C43-01E1-451C-8253-9183A97ABAE6}" srcOrd="0" destOrd="0" presId="urn:microsoft.com/office/officeart/2005/8/layout/orgChart1"/>
    <dgm:cxn modelId="{2AB9861A-6F59-4D89-A992-D554865AB228}" type="presOf" srcId="{E8D08403-463B-4AB7-81A9-B8C0CF79E5F7}" destId="{26325E1D-70F3-4BB7-96A6-BF76DB168C42}" srcOrd="1" destOrd="0" presId="urn:microsoft.com/office/officeart/2005/8/layout/orgChart1"/>
    <dgm:cxn modelId="{63446A20-86D2-49CF-8ABC-D0701758DC01}" srcId="{B4A45AA1-DC34-4359-AE05-E6FD873015B2}" destId="{181B397F-BF00-4D78-A51D-01AE574A9EC3}" srcOrd="1" destOrd="0" parTransId="{FD8EFCB3-698D-458C-9F64-DD5C611A7F3E}" sibTransId="{6753156C-ABB2-4E57-BE9B-2389B487366A}"/>
    <dgm:cxn modelId="{49BB3423-AE27-46D2-8D37-16446C892B16}" srcId="{BE83FE8B-375A-40D7-925F-D8EFAF6B1D6B}" destId="{B4A45AA1-DC34-4359-AE05-E6FD873015B2}" srcOrd="0" destOrd="0" parTransId="{502FAB8A-2D26-46BE-954D-9D3A54CD5150}" sibTransId="{FDD0EF6D-5642-4EA6-A0EB-212D42D6370A}"/>
    <dgm:cxn modelId="{B4D73725-93F1-4DE6-9736-5C6D9B3C1D91}" srcId="{181B397F-BF00-4D78-A51D-01AE574A9EC3}" destId="{ED46EEE1-93E8-4B3E-BDD3-7887001BB237}" srcOrd="1" destOrd="0" parTransId="{49120B09-781B-419B-A23F-B726EFBA7A12}" sibTransId="{F58E5AE4-5262-4212-8BB7-8D5AADCA38BC}"/>
    <dgm:cxn modelId="{22CF412A-784F-4339-B94E-50AB61D83C05}" srcId="{B4A45AA1-DC34-4359-AE05-E6FD873015B2}" destId="{E4581F31-EE8D-4C0F-872A-5F7153957699}" srcOrd="6" destOrd="0" parTransId="{EE8C9E9D-841B-465A-ABAE-42824EC257D4}" sibTransId="{D35B9DA9-5785-423B-9EA3-EFC78179D264}"/>
    <dgm:cxn modelId="{BB410130-47AA-463E-B333-7BC8918E3B73}" srcId="{B4A45AA1-DC34-4359-AE05-E6FD873015B2}" destId="{662ED618-8C73-483D-A4E1-7384DE7C4079}" srcOrd="2" destOrd="0" parTransId="{947BC226-F00C-4EEC-9BD0-D882A7B4CCCE}" sibTransId="{09F17367-4C69-44FB-809D-01D743166E6D}"/>
    <dgm:cxn modelId="{397D8A30-1AAF-4FBA-8D88-DAE77F870CC6}" type="presOf" srcId="{93DF7FC4-E3EB-4872-A396-65034275F9BE}" destId="{2A66F5D1-182C-4E81-9965-91F32CCE0B93}" srcOrd="0" destOrd="0" presId="urn:microsoft.com/office/officeart/2005/8/layout/orgChart1"/>
    <dgm:cxn modelId="{E03F1D36-F566-4546-89D9-DD9EE1E2EF6E}" type="presOf" srcId="{20E70F80-A726-420E-B858-079B78D58AA0}" destId="{D06A1BD8-52B7-4935-9F09-91F239370B03}" srcOrd="0" destOrd="0" presId="urn:microsoft.com/office/officeart/2005/8/layout/orgChart1"/>
    <dgm:cxn modelId="{FFD59536-3BA4-4B46-9222-FDC567E2246F}" srcId="{B4A45AA1-DC34-4359-AE05-E6FD873015B2}" destId="{93DF7FC4-E3EB-4872-A396-65034275F9BE}" srcOrd="4" destOrd="0" parTransId="{0CFCBAB1-77DE-4AB9-A8D3-65049250D2DD}" sibTransId="{49D75A6C-AFFE-4B31-9A60-881898FEC3F1}"/>
    <dgm:cxn modelId="{F1068D37-8F3A-44A6-A272-15D6DE28ADDE}" type="presOf" srcId="{06B38AA0-44BB-4A26-B2E1-828EE7730057}" destId="{FD80F0C5-2A4C-4221-B067-3BFCA05DAF52}" srcOrd="0" destOrd="0" presId="urn:microsoft.com/office/officeart/2005/8/layout/orgChart1"/>
    <dgm:cxn modelId="{CB082A3E-1249-457C-9AEB-DBA98730B853}" type="presOf" srcId="{E4581F31-EE8D-4C0F-872A-5F7153957699}" destId="{45476552-6B71-4AB4-B23E-45194538501B}" srcOrd="1" destOrd="0" presId="urn:microsoft.com/office/officeart/2005/8/layout/orgChart1"/>
    <dgm:cxn modelId="{BD846561-A35F-48C1-87F1-42F7496892CB}" type="presOf" srcId="{54252494-90B7-4161-AC85-DC9F33672183}" destId="{6E923A48-F031-4170-BD36-88644ADA7752}" srcOrd="0" destOrd="0" presId="urn:microsoft.com/office/officeart/2005/8/layout/orgChart1"/>
    <dgm:cxn modelId="{B882B161-ACA2-4AED-9493-54EA1FAFE023}" srcId="{181B397F-BF00-4D78-A51D-01AE574A9EC3}" destId="{34F5CD27-1B47-4C46-A1C6-53701A5B8995}" srcOrd="0" destOrd="0" parTransId="{33BF32B1-B3D0-4BB0-9797-C0215BB397F6}" sibTransId="{F8D5887C-8DF3-4F62-AB06-1AA5BDC3D9CE}"/>
    <dgm:cxn modelId="{A5051E42-4E66-478F-8AEA-9F85FB10282A}" type="presOf" srcId="{49120B09-781B-419B-A23F-B726EFBA7A12}" destId="{E5E98275-82AE-434A-A1E3-286AD239D877}" srcOrd="0" destOrd="0" presId="urn:microsoft.com/office/officeart/2005/8/layout/orgChart1"/>
    <dgm:cxn modelId="{CAFF3A62-0868-4446-BCD0-B2F69B071E96}" type="presOf" srcId="{30E37DE5-5A95-44BB-A2A6-68DA71AEC383}" destId="{78A0E105-92C3-41C6-8D77-258A897AADB3}" srcOrd="0" destOrd="0" presId="urn:microsoft.com/office/officeart/2005/8/layout/orgChart1"/>
    <dgm:cxn modelId="{5ADFBD45-60A6-4148-904D-3A894EE8D5DF}" type="presOf" srcId="{9F37362B-BF50-468E-9121-11D591AAF476}" destId="{A495302F-CCED-423B-9906-5E7FB72DDB13}" srcOrd="1" destOrd="0" presId="urn:microsoft.com/office/officeart/2005/8/layout/orgChart1"/>
    <dgm:cxn modelId="{4F432746-27B0-4B94-9FFE-D87B3D54372A}" srcId="{B4A45AA1-DC34-4359-AE05-E6FD873015B2}" destId="{5FD934A4-5D88-45BF-9713-A03A7E20872B}" srcOrd="3" destOrd="0" parTransId="{54252494-90B7-4161-AC85-DC9F33672183}" sibTransId="{093EF373-D3BA-464D-9356-C1FD5E137B41}"/>
    <dgm:cxn modelId="{47D8A167-66D9-45A8-A6CA-DBF4AEA0A07A}" type="presOf" srcId="{FD85D492-18C3-44D2-A4F7-0F9274BD5635}" destId="{6310AD58-94F8-4F4E-89A5-E22F88253B43}" srcOrd="1" destOrd="0" presId="urn:microsoft.com/office/officeart/2005/8/layout/orgChart1"/>
    <dgm:cxn modelId="{F418354B-DFA5-438C-B87D-1783BAE8DCD7}" type="presOf" srcId="{E4581F31-EE8D-4C0F-872A-5F7153957699}" destId="{2A7F477E-546D-41AB-9A27-ADEE2802FD51}" srcOrd="0" destOrd="0" presId="urn:microsoft.com/office/officeart/2005/8/layout/orgChart1"/>
    <dgm:cxn modelId="{483C9A6B-74B9-4EAB-8150-C661C8EBBA1A}" type="presOf" srcId="{93DF7FC4-E3EB-4872-A396-65034275F9BE}" destId="{B964986E-B5ED-4741-B0E6-BEE5A270FB08}" srcOrd="1" destOrd="0" presId="urn:microsoft.com/office/officeart/2005/8/layout/orgChart1"/>
    <dgm:cxn modelId="{E76BD24D-8F39-4E9D-9D4C-EA73A9D69C19}" type="presOf" srcId="{33BF32B1-B3D0-4BB0-9797-C0215BB397F6}" destId="{90E83799-598D-4A0A-B829-189F428DCCB5}" srcOrd="0" destOrd="0" presId="urn:microsoft.com/office/officeart/2005/8/layout/orgChart1"/>
    <dgm:cxn modelId="{C8DCCD6E-36FD-44E6-B3F4-36B629433912}" type="presOf" srcId="{0CFCBAB1-77DE-4AB9-A8D3-65049250D2DD}" destId="{BDD978E6-A574-4C35-9FB4-5106389F3F7C}" srcOrd="0" destOrd="0" presId="urn:microsoft.com/office/officeart/2005/8/layout/orgChart1"/>
    <dgm:cxn modelId="{7C10F670-9A6F-4DC4-98F4-7CC85FD1914B}" type="presOf" srcId="{B4A45AA1-DC34-4359-AE05-E6FD873015B2}" destId="{ABF9309B-E4BE-44FA-A232-90A321F31071}" srcOrd="0" destOrd="0" presId="urn:microsoft.com/office/officeart/2005/8/layout/orgChart1"/>
    <dgm:cxn modelId="{E7676975-7A2E-43EF-946A-A63AF40A017E}" type="presOf" srcId="{181B397F-BF00-4D78-A51D-01AE574A9EC3}" destId="{EE1C1688-7BE8-4A74-A86B-A991DB182ACC}" srcOrd="0" destOrd="0" presId="urn:microsoft.com/office/officeart/2005/8/layout/orgChart1"/>
    <dgm:cxn modelId="{2D209775-1673-42E5-BBDB-28430234E9FE}" type="presOf" srcId="{008A9159-9A3A-47BF-8D75-D4E72BDBE6B9}" destId="{B826E860-18DA-4D7E-8E7B-01D562EDD40B}" srcOrd="0" destOrd="0" presId="urn:microsoft.com/office/officeart/2005/8/layout/orgChart1"/>
    <dgm:cxn modelId="{56111F79-D38B-4909-AB1E-EAEBE3488D15}" type="presOf" srcId="{ED46EEE1-93E8-4B3E-BDD3-7887001BB237}" destId="{816038A7-CE70-4FC0-943C-D63D508B565A}" srcOrd="0" destOrd="0" presId="urn:microsoft.com/office/officeart/2005/8/layout/orgChart1"/>
    <dgm:cxn modelId="{90AB8E7D-A5B7-435A-B344-6D6A97161FC6}" type="presOf" srcId="{FD8EFCB3-698D-458C-9F64-DD5C611A7F3E}" destId="{3EDC5309-2C6B-40B8-8296-6021705AFE29}" srcOrd="0" destOrd="0" presId="urn:microsoft.com/office/officeart/2005/8/layout/orgChart1"/>
    <dgm:cxn modelId="{75EF4C83-FBB0-4142-824C-1E6EB627E23A}" type="presOf" srcId="{AF14ADFE-FD8F-4FD1-BA13-462C6B93E521}" destId="{ADAC0BE8-85A8-4078-BCFD-95B5E60F32B7}" srcOrd="1" destOrd="0" presId="urn:microsoft.com/office/officeart/2005/8/layout/orgChart1"/>
    <dgm:cxn modelId="{72D0A883-8A09-4425-9166-1DA70AF4C1BD}" type="presOf" srcId="{5FD934A4-5D88-45BF-9713-A03A7E20872B}" destId="{F3F940BA-953F-4D37-9972-5D3FEE73CA75}" srcOrd="0" destOrd="0" presId="urn:microsoft.com/office/officeart/2005/8/layout/orgChart1"/>
    <dgm:cxn modelId="{DBDA1887-722A-4F53-8E43-0BD30389852A}" type="presOf" srcId="{34F5CD27-1B47-4C46-A1C6-53701A5B8995}" destId="{8317E980-805C-45B2-B33F-EA4739A612EB}" srcOrd="0" destOrd="0" presId="urn:microsoft.com/office/officeart/2005/8/layout/orgChart1"/>
    <dgm:cxn modelId="{E082BD87-D61B-43FC-8185-93F8FAE99048}" type="presOf" srcId="{662ED618-8C73-483D-A4E1-7384DE7C4079}" destId="{A59D9002-2D02-4943-A3BF-9B5B5324A32D}" srcOrd="1" destOrd="0" presId="urn:microsoft.com/office/officeart/2005/8/layout/orgChart1"/>
    <dgm:cxn modelId="{EBB42E94-35D7-45D3-B1F8-8AA125B12F09}" type="presOf" srcId="{662ED618-8C73-483D-A4E1-7384DE7C4079}" destId="{116868B9-BE0A-4058-B972-BBC17E7A34B0}" srcOrd="0" destOrd="0" presId="urn:microsoft.com/office/officeart/2005/8/layout/orgChart1"/>
    <dgm:cxn modelId="{09030399-CA9D-45C3-A7CC-1C06A1845864}" type="presOf" srcId="{FD85D492-18C3-44D2-A4F7-0F9274BD5635}" destId="{2CFE22F8-A03B-413F-9BF2-A8CDDFB0D7CA}" srcOrd="0" destOrd="0" presId="urn:microsoft.com/office/officeart/2005/8/layout/orgChart1"/>
    <dgm:cxn modelId="{17328D99-24BE-430E-96EF-D83AD93D0850}" type="presOf" srcId="{5FD934A4-5D88-45BF-9713-A03A7E20872B}" destId="{07DD7A4C-7549-4A31-A636-918FA6297D94}" srcOrd="1" destOrd="0" presId="urn:microsoft.com/office/officeart/2005/8/layout/orgChart1"/>
    <dgm:cxn modelId="{B8212C9C-BEAF-4A7F-BEA0-3DBFEF5B4EDA}" srcId="{B4A45AA1-DC34-4359-AE05-E6FD873015B2}" destId="{FD85D492-18C3-44D2-A4F7-0F9274BD5635}" srcOrd="0" destOrd="0" parTransId="{A1833006-E11E-49C1-9013-326264311A89}" sibTransId="{806C610C-0C84-49C7-A7E2-18E0366F19EC}"/>
    <dgm:cxn modelId="{C2E005A5-0916-42A2-BB93-0B0FB6896932}" srcId="{B4A45AA1-DC34-4359-AE05-E6FD873015B2}" destId="{E8D08403-463B-4AB7-81A9-B8C0CF79E5F7}" srcOrd="7" destOrd="0" parTransId="{30E37DE5-5A95-44BB-A2A6-68DA71AEC383}" sibTransId="{B02E15BB-78C7-46F6-8C35-32C2AC035EE5}"/>
    <dgm:cxn modelId="{0DD4C4BB-52C4-4D05-A267-0C550B27332C}" type="presOf" srcId="{9F37362B-BF50-468E-9121-11D591AAF476}" destId="{86F728CB-653D-4856-A36E-A5EF20577AD8}" srcOrd="0" destOrd="0" presId="urn:microsoft.com/office/officeart/2005/8/layout/orgChart1"/>
    <dgm:cxn modelId="{DACFEEBB-8091-4741-A80B-13491B7A9D96}" type="presOf" srcId="{181B397F-BF00-4D78-A51D-01AE574A9EC3}" destId="{27B19AB5-5C45-4AEB-A20B-5F9F5B8A2FCC}" srcOrd="1" destOrd="0" presId="urn:microsoft.com/office/officeart/2005/8/layout/orgChart1"/>
    <dgm:cxn modelId="{072610C0-6710-4F5E-A6A0-271DC5C3FA89}" type="presOf" srcId="{AF14ADFE-FD8F-4FD1-BA13-462C6B93E521}" destId="{0DF5A8B1-CA0B-4A8F-93D8-A6B5093050DB}" srcOrd="0" destOrd="0" presId="urn:microsoft.com/office/officeart/2005/8/layout/orgChart1"/>
    <dgm:cxn modelId="{328C42C9-B158-4AE5-9E2A-C44DEF296284}" type="presOf" srcId="{947BC226-F00C-4EEC-9BD0-D882A7B4CCCE}" destId="{7116F029-B63E-4597-94C0-FAC4795913B5}" srcOrd="0" destOrd="0" presId="urn:microsoft.com/office/officeart/2005/8/layout/orgChart1"/>
    <dgm:cxn modelId="{09EE16CC-BB1F-4F65-93AA-0F2E0E33C988}" srcId="{FD85D492-18C3-44D2-A4F7-0F9274BD5635}" destId="{20E70F80-A726-420E-B858-079B78D58AA0}" srcOrd="1" destOrd="0" parTransId="{008A9159-9A3A-47BF-8D75-D4E72BDBE6B9}" sibTransId="{3332AD24-43A5-4F96-8AA4-1592D65D7101}"/>
    <dgm:cxn modelId="{30D69BD0-F1CF-4ABE-BA5E-021BC211BF47}" srcId="{FD85D492-18C3-44D2-A4F7-0F9274BD5635}" destId="{AF14ADFE-FD8F-4FD1-BA13-462C6B93E521}" srcOrd="0" destOrd="0" parTransId="{06B38AA0-44BB-4A26-B2E1-828EE7730057}" sibTransId="{E8EE2EBD-4A37-4287-9EB6-7B5A1E14500A}"/>
    <dgm:cxn modelId="{00ECC2D1-6F04-48EB-927E-952FFF0BF71F}" type="presOf" srcId="{FF540A9D-6B9D-4D62-A4DE-B8E9B7A44B57}" destId="{4A58431B-90F7-4298-A511-315B5AACFE45}" srcOrd="0" destOrd="0" presId="urn:microsoft.com/office/officeart/2005/8/layout/orgChart1"/>
    <dgm:cxn modelId="{7BD13DD3-898D-4977-B9CD-23DF85106F63}" type="presOf" srcId="{34F5CD27-1B47-4C46-A1C6-53701A5B8995}" destId="{65D7022C-736B-40AB-8839-7ED5B2CB18E1}" srcOrd="1" destOrd="0" presId="urn:microsoft.com/office/officeart/2005/8/layout/orgChart1"/>
    <dgm:cxn modelId="{A6B5D1E2-5789-4B2F-B4B0-16CD545540A0}" type="presOf" srcId="{A1833006-E11E-49C1-9013-326264311A89}" destId="{CB9665EE-BC01-4B4F-B1EB-6FA42D31C2B4}" srcOrd="0" destOrd="0" presId="urn:microsoft.com/office/officeart/2005/8/layout/orgChart1"/>
    <dgm:cxn modelId="{B0886BE4-9042-40A1-BC42-026FB3DD75B7}" type="presOf" srcId="{B4A45AA1-DC34-4359-AE05-E6FD873015B2}" destId="{D9EB9015-12EF-46B7-82F0-5DABBE0350F8}" srcOrd="1" destOrd="0" presId="urn:microsoft.com/office/officeart/2005/8/layout/orgChart1"/>
    <dgm:cxn modelId="{AB7F10E8-F219-46D7-A490-06C228B32069}" type="presOf" srcId="{ED46EEE1-93E8-4B3E-BDD3-7887001BB237}" destId="{3BFFFDFF-3990-4D03-9F7D-A108474AA3F1}" srcOrd="1" destOrd="0" presId="urn:microsoft.com/office/officeart/2005/8/layout/orgChart1"/>
    <dgm:cxn modelId="{BE245DF3-FE2B-4E81-B884-5FBF6D20A7AD}" type="presOf" srcId="{BE83FE8B-375A-40D7-925F-D8EFAF6B1D6B}" destId="{744D861B-B48D-41EF-968D-2C09E3B52E2A}" srcOrd="0" destOrd="0" presId="urn:microsoft.com/office/officeart/2005/8/layout/orgChart1"/>
    <dgm:cxn modelId="{3DCD6DFD-0E5E-48DB-B031-E640639F6AD3}" srcId="{B4A45AA1-DC34-4359-AE05-E6FD873015B2}" destId="{9F37362B-BF50-468E-9121-11D591AAF476}" srcOrd="5" destOrd="0" parTransId="{FF540A9D-6B9D-4D62-A4DE-B8E9B7A44B57}" sibTransId="{525C6AFA-0813-45B9-85F8-2121DC9D41DF}"/>
    <dgm:cxn modelId="{5B424EFF-D463-4308-99DD-92A538BF7372}" type="presOf" srcId="{EE8C9E9D-841B-465A-ABAE-42824EC257D4}" destId="{BD9D5D92-B551-4D19-A011-641073B27B8E}" srcOrd="0" destOrd="0" presId="urn:microsoft.com/office/officeart/2005/8/layout/orgChart1"/>
    <dgm:cxn modelId="{CC0ADAC3-EAF3-494C-B18D-3961B4E11F97}" type="presParOf" srcId="{744D861B-B48D-41EF-968D-2C09E3B52E2A}" destId="{A9814FE5-5AB8-44A1-BA48-1CBF545CF545}" srcOrd="0" destOrd="0" presId="urn:microsoft.com/office/officeart/2005/8/layout/orgChart1"/>
    <dgm:cxn modelId="{0FF687B7-C0E9-4EBD-AEC0-504ABD82206D}" type="presParOf" srcId="{A9814FE5-5AB8-44A1-BA48-1CBF545CF545}" destId="{5F4F77BE-F86C-401E-B649-144BB654F7EF}" srcOrd="0" destOrd="0" presId="urn:microsoft.com/office/officeart/2005/8/layout/orgChart1"/>
    <dgm:cxn modelId="{58521AE5-2F26-49B7-9810-E6766DCDAB86}" type="presParOf" srcId="{5F4F77BE-F86C-401E-B649-144BB654F7EF}" destId="{ABF9309B-E4BE-44FA-A232-90A321F31071}" srcOrd="0" destOrd="0" presId="urn:microsoft.com/office/officeart/2005/8/layout/orgChart1"/>
    <dgm:cxn modelId="{A21EDD0F-FCDA-4513-9D24-1CC3FA416DF9}" type="presParOf" srcId="{5F4F77BE-F86C-401E-B649-144BB654F7EF}" destId="{D9EB9015-12EF-46B7-82F0-5DABBE0350F8}" srcOrd="1" destOrd="0" presId="urn:microsoft.com/office/officeart/2005/8/layout/orgChart1"/>
    <dgm:cxn modelId="{BE361635-DF66-4AA2-AB89-6BD4DE917914}" type="presParOf" srcId="{A9814FE5-5AB8-44A1-BA48-1CBF545CF545}" destId="{ABCBE4F4-CE9F-44F7-9343-3AC54A2F82D5}" srcOrd="1" destOrd="0" presId="urn:microsoft.com/office/officeart/2005/8/layout/orgChart1"/>
    <dgm:cxn modelId="{A2B39BF6-4658-45AF-B92F-D46DEB3777A7}" type="presParOf" srcId="{ABCBE4F4-CE9F-44F7-9343-3AC54A2F82D5}" destId="{CB9665EE-BC01-4B4F-B1EB-6FA42D31C2B4}" srcOrd="0" destOrd="0" presId="urn:microsoft.com/office/officeart/2005/8/layout/orgChart1"/>
    <dgm:cxn modelId="{8A5E3265-0205-4EE1-92D3-0F8904BD7E1A}" type="presParOf" srcId="{ABCBE4F4-CE9F-44F7-9343-3AC54A2F82D5}" destId="{5A081114-C3A3-4646-8ABA-C2F64FC7B163}" srcOrd="1" destOrd="0" presId="urn:microsoft.com/office/officeart/2005/8/layout/orgChart1"/>
    <dgm:cxn modelId="{EEC9B40D-8C03-42B0-BE22-5745F777BE26}" type="presParOf" srcId="{5A081114-C3A3-4646-8ABA-C2F64FC7B163}" destId="{73DD5537-9EB7-4EDC-89E6-7E58EC87336C}" srcOrd="0" destOrd="0" presId="urn:microsoft.com/office/officeart/2005/8/layout/orgChart1"/>
    <dgm:cxn modelId="{656198E8-0C25-496C-822D-97405BE475C6}" type="presParOf" srcId="{73DD5537-9EB7-4EDC-89E6-7E58EC87336C}" destId="{2CFE22F8-A03B-413F-9BF2-A8CDDFB0D7CA}" srcOrd="0" destOrd="0" presId="urn:microsoft.com/office/officeart/2005/8/layout/orgChart1"/>
    <dgm:cxn modelId="{BE6ADAC7-D2AF-411B-9A4B-DA20FB3EE95D}" type="presParOf" srcId="{73DD5537-9EB7-4EDC-89E6-7E58EC87336C}" destId="{6310AD58-94F8-4F4E-89A5-E22F88253B43}" srcOrd="1" destOrd="0" presId="urn:microsoft.com/office/officeart/2005/8/layout/orgChart1"/>
    <dgm:cxn modelId="{30BB1426-1FF0-41D3-95AC-3BDF866C36FF}" type="presParOf" srcId="{5A081114-C3A3-4646-8ABA-C2F64FC7B163}" destId="{5C84E583-3E0A-4CD7-87A0-F9BB74F71BBA}" srcOrd="1" destOrd="0" presId="urn:microsoft.com/office/officeart/2005/8/layout/orgChart1"/>
    <dgm:cxn modelId="{FF9F8ECE-7164-4A4F-93F7-5533938BD2DF}" type="presParOf" srcId="{5C84E583-3E0A-4CD7-87A0-F9BB74F71BBA}" destId="{FD80F0C5-2A4C-4221-B067-3BFCA05DAF52}" srcOrd="0" destOrd="0" presId="urn:microsoft.com/office/officeart/2005/8/layout/orgChart1"/>
    <dgm:cxn modelId="{F28D66CC-6ABA-494A-85A0-ACBE61A9EAC9}" type="presParOf" srcId="{5C84E583-3E0A-4CD7-87A0-F9BB74F71BBA}" destId="{2E6B0140-9092-437D-A941-F233E20FBF11}" srcOrd="1" destOrd="0" presId="urn:microsoft.com/office/officeart/2005/8/layout/orgChart1"/>
    <dgm:cxn modelId="{341FCC30-F90A-43DE-8414-7AFE6452A5BA}" type="presParOf" srcId="{2E6B0140-9092-437D-A941-F233E20FBF11}" destId="{51829900-CF27-4BE1-B01F-67D317725960}" srcOrd="0" destOrd="0" presId="urn:microsoft.com/office/officeart/2005/8/layout/orgChart1"/>
    <dgm:cxn modelId="{24DE7E84-5822-4B8E-92EB-F65CFFCCB05F}" type="presParOf" srcId="{51829900-CF27-4BE1-B01F-67D317725960}" destId="{0DF5A8B1-CA0B-4A8F-93D8-A6B5093050DB}" srcOrd="0" destOrd="0" presId="urn:microsoft.com/office/officeart/2005/8/layout/orgChart1"/>
    <dgm:cxn modelId="{0530AF69-F999-4F03-9217-D921C4A3767A}" type="presParOf" srcId="{51829900-CF27-4BE1-B01F-67D317725960}" destId="{ADAC0BE8-85A8-4078-BCFD-95B5E60F32B7}" srcOrd="1" destOrd="0" presId="urn:microsoft.com/office/officeart/2005/8/layout/orgChart1"/>
    <dgm:cxn modelId="{43CFF188-C6E7-4B26-8E8E-BE29C6B80176}" type="presParOf" srcId="{2E6B0140-9092-437D-A941-F233E20FBF11}" destId="{D6B1D35E-1FBD-402E-B1F8-6DBD6DFEE909}" srcOrd="1" destOrd="0" presId="urn:microsoft.com/office/officeart/2005/8/layout/orgChart1"/>
    <dgm:cxn modelId="{6C8F4704-6026-472B-BA47-7C88DF8131F6}" type="presParOf" srcId="{2E6B0140-9092-437D-A941-F233E20FBF11}" destId="{450364A8-10C0-4053-8AAE-B97633A62FDC}" srcOrd="2" destOrd="0" presId="urn:microsoft.com/office/officeart/2005/8/layout/orgChart1"/>
    <dgm:cxn modelId="{EF28A099-DB4F-4496-B5BB-A1E6C59BB56F}" type="presParOf" srcId="{5C84E583-3E0A-4CD7-87A0-F9BB74F71BBA}" destId="{B826E860-18DA-4D7E-8E7B-01D562EDD40B}" srcOrd="2" destOrd="0" presId="urn:microsoft.com/office/officeart/2005/8/layout/orgChart1"/>
    <dgm:cxn modelId="{F17C3A74-59B7-42A5-A188-3F7884A2E3E9}" type="presParOf" srcId="{5C84E583-3E0A-4CD7-87A0-F9BB74F71BBA}" destId="{1E8C4209-EF02-4F85-80F4-EEBA84199DA9}" srcOrd="3" destOrd="0" presId="urn:microsoft.com/office/officeart/2005/8/layout/orgChart1"/>
    <dgm:cxn modelId="{997C97E4-00AB-4D7D-96D3-BA82121B1668}" type="presParOf" srcId="{1E8C4209-EF02-4F85-80F4-EEBA84199DA9}" destId="{4D63CDF0-FC15-4C6D-A5A9-4A2D8ED5BF90}" srcOrd="0" destOrd="0" presId="urn:microsoft.com/office/officeart/2005/8/layout/orgChart1"/>
    <dgm:cxn modelId="{1F564C05-7C47-49AA-8328-9290CA8B7B36}" type="presParOf" srcId="{4D63CDF0-FC15-4C6D-A5A9-4A2D8ED5BF90}" destId="{D06A1BD8-52B7-4935-9F09-91F239370B03}" srcOrd="0" destOrd="0" presId="urn:microsoft.com/office/officeart/2005/8/layout/orgChart1"/>
    <dgm:cxn modelId="{F5E59CD4-E156-40C8-B839-7BBB0FE98886}" type="presParOf" srcId="{4D63CDF0-FC15-4C6D-A5A9-4A2D8ED5BF90}" destId="{00FBA002-56F8-4B9D-8DD9-575F5EF45C5E}" srcOrd="1" destOrd="0" presId="urn:microsoft.com/office/officeart/2005/8/layout/orgChart1"/>
    <dgm:cxn modelId="{A3A6B1D6-B23E-463E-A838-EC6E06E64F4F}" type="presParOf" srcId="{1E8C4209-EF02-4F85-80F4-EEBA84199DA9}" destId="{84732E14-8E96-4291-8AB4-17C78D825A82}" srcOrd="1" destOrd="0" presId="urn:microsoft.com/office/officeart/2005/8/layout/orgChart1"/>
    <dgm:cxn modelId="{CDAB9BCC-7B97-439D-A905-CBFA889E142D}" type="presParOf" srcId="{1E8C4209-EF02-4F85-80F4-EEBA84199DA9}" destId="{713AC360-88BB-4604-AF01-2BFE1B1139C0}" srcOrd="2" destOrd="0" presId="urn:microsoft.com/office/officeart/2005/8/layout/orgChart1"/>
    <dgm:cxn modelId="{321E1722-089A-46CE-8F69-4F2A4091A088}" type="presParOf" srcId="{5A081114-C3A3-4646-8ABA-C2F64FC7B163}" destId="{AF662FD3-59F9-41E1-A272-7AA002B0E2FD}" srcOrd="2" destOrd="0" presId="urn:microsoft.com/office/officeart/2005/8/layout/orgChart1"/>
    <dgm:cxn modelId="{D5079F01-F0F5-450C-A225-FD7F3327B2D6}" type="presParOf" srcId="{ABCBE4F4-CE9F-44F7-9343-3AC54A2F82D5}" destId="{3EDC5309-2C6B-40B8-8296-6021705AFE29}" srcOrd="2" destOrd="0" presId="urn:microsoft.com/office/officeart/2005/8/layout/orgChart1"/>
    <dgm:cxn modelId="{57586DB6-C3C5-481F-936E-5F3D586D5645}" type="presParOf" srcId="{ABCBE4F4-CE9F-44F7-9343-3AC54A2F82D5}" destId="{9D6EEF53-7D96-4468-86F2-B0A48FB50DB0}" srcOrd="3" destOrd="0" presId="urn:microsoft.com/office/officeart/2005/8/layout/orgChart1"/>
    <dgm:cxn modelId="{BF0B73F9-ECB0-449C-B1D8-A1C5B5215B55}" type="presParOf" srcId="{9D6EEF53-7D96-4468-86F2-B0A48FB50DB0}" destId="{C64B2BBF-A073-4D42-8320-FB3BAC664CD8}" srcOrd="0" destOrd="0" presId="urn:microsoft.com/office/officeart/2005/8/layout/orgChart1"/>
    <dgm:cxn modelId="{C0B9D545-EE22-4D33-BF4A-9B4309C6B01C}" type="presParOf" srcId="{C64B2BBF-A073-4D42-8320-FB3BAC664CD8}" destId="{EE1C1688-7BE8-4A74-A86B-A991DB182ACC}" srcOrd="0" destOrd="0" presId="urn:microsoft.com/office/officeart/2005/8/layout/orgChart1"/>
    <dgm:cxn modelId="{64E83CC1-BACD-48D1-B16A-2D35575C030F}" type="presParOf" srcId="{C64B2BBF-A073-4D42-8320-FB3BAC664CD8}" destId="{27B19AB5-5C45-4AEB-A20B-5F9F5B8A2FCC}" srcOrd="1" destOrd="0" presId="urn:microsoft.com/office/officeart/2005/8/layout/orgChart1"/>
    <dgm:cxn modelId="{D4224C0D-C883-414A-8091-D5D1C04A3E13}" type="presParOf" srcId="{9D6EEF53-7D96-4468-86F2-B0A48FB50DB0}" destId="{5A65E272-7912-4C85-9656-B9943026BC88}" srcOrd="1" destOrd="0" presId="urn:microsoft.com/office/officeart/2005/8/layout/orgChart1"/>
    <dgm:cxn modelId="{3F50A31D-4D24-48D1-8F12-6B254ABDDD04}" type="presParOf" srcId="{5A65E272-7912-4C85-9656-B9943026BC88}" destId="{90E83799-598D-4A0A-B829-189F428DCCB5}" srcOrd="0" destOrd="0" presId="urn:microsoft.com/office/officeart/2005/8/layout/orgChart1"/>
    <dgm:cxn modelId="{3B695113-8B34-4440-AEEE-B60C975F2D9D}" type="presParOf" srcId="{5A65E272-7912-4C85-9656-B9943026BC88}" destId="{C06A13B5-4F82-4849-BC52-E27599BA602B}" srcOrd="1" destOrd="0" presId="urn:microsoft.com/office/officeart/2005/8/layout/orgChart1"/>
    <dgm:cxn modelId="{BEE1FBF3-FECD-43EC-8104-52BCF54C244B}" type="presParOf" srcId="{C06A13B5-4F82-4849-BC52-E27599BA602B}" destId="{5FD5A03A-FC7A-4A4F-B2CC-0FA4E264CF88}" srcOrd="0" destOrd="0" presId="urn:microsoft.com/office/officeart/2005/8/layout/orgChart1"/>
    <dgm:cxn modelId="{72B30889-B61A-4789-94EE-93D79FB9F2EF}" type="presParOf" srcId="{5FD5A03A-FC7A-4A4F-B2CC-0FA4E264CF88}" destId="{8317E980-805C-45B2-B33F-EA4739A612EB}" srcOrd="0" destOrd="0" presId="urn:microsoft.com/office/officeart/2005/8/layout/orgChart1"/>
    <dgm:cxn modelId="{A665D90B-71F1-4106-A0A5-242E15816B26}" type="presParOf" srcId="{5FD5A03A-FC7A-4A4F-B2CC-0FA4E264CF88}" destId="{65D7022C-736B-40AB-8839-7ED5B2CB18E1}" srcOrd="1" destOrd="0" presId="urn:microsoft.com/office/officeart/2005/8/layout/orgChart1"/>
    <dgm:cxn modelId="{27B9BD20-7BDE-45C7-BC97-46E366A0DDDD}" type="presParOf" srcId="{C06A13B5-4F82-4849-BC52-E27599BA602B}" destId="{A869F5DC-C0E9-463A-8811-B22D5D232826}" srcOrd="1" destOrd="0" presId="urn:microsoft.com/office/officeart/2005/8/layout/orgChart1"/>
    <dgm:cxn modelId="{81842D02-E918-4B8C-B3C7-DE2F2F509969}" type="presParOf" srcId="{C06A13B5-4F82-4849-BC52-E27599BA602B}" destId="{D8D174C5-DDD0-4370-AD44-D3858F6E73E3}" srcOrd="2" destOrd="0" presId="urn:microsoft.com/office/officeart/2005/8/layout/orgChart1"/>
    <dgm:cxn modelId="{D94CF9CB-53EA-4E13-9A9A-74AA5369AE37}" type="presParOf" srcId="{5A65E272-7912-4C85-9656-B9943026BC88}" destId="{E5E98275-82AE-434A-A1E3-286AD239D877}" srcOrd="2" destOrd="0" presId="urn:microsoft.com/office/officeart/2005/8/layout/orgChart1"/>
    <dgm:cxn modelId="{34D40F81-EA1F-41C6-BEA9-AE2187945334}" type="presParOf" srcId="{5A65E272-7912-4C85-9656-B9943026BC88}" destId="{35BEAE2C-0A32-4B2A-A10C-6911FC089C57}" srcOrd="3" destOrd="0" presId="urn:microsoft.com/office/officeart/2005/8/layout/orgChart1"/>
    <dgm:cxn modelId="{001FA89C-2CA0-49F8-9A4D-4EE2CC66EB2D}" type="presParOf" srcId="{35BEAE2C-0A32-4B2A-A10C-6911FC089C57}" destId="{48C11C27-DBE7-46CE-96C8-1FECE8FB9E08}" srcOrd="0" destOrd="0" presId="urn:microsoft.com/office/officeart/2005/8/layout/orgChart1"/>
    <dgm:cxn modelId="{12C621DE-B680-4E10-A942-88227D62C1F7}" type="presParOf" srcId="{48C11C27-DBE7-46CE-96C8-1FECE8FB9E08}" destId="{816038A7-CE70-4FC0-943C-D63D508B565A}" srcOrd="0" destOrd="0" presId="urn:microsoft.com/office/officeart/2005/8/layout/orgChart1"/>
    <dgm:cxn modelId="{6555BE58-B70C-48F4-BDAA-BE3938AF4052}" type="presParOf" srcId="{48C11C27-DBE7-46CE-96C8-1FECE8FB9E08}" destId="{3BFFFDFF-3990-4D03-9F7D-A108474AA3F1}" srcOrd="1" destOrd="0" presId="urn:microsoft.com/office/officeart/2005/8/layout/orgChart1"/>
    <dgm:cxn modelId="{300BD7C3-B331-4847-8FC9-7DF2C8D413D4}" type="presParOf" srcId="{35BEAE2C-0A32-4B2A-A10C-6911FC089C57}" destId="{87CE3A9C-D9C4-445E-8077-BDDE7F7917BD}" srcOrd="1" destOrd="0" presId="urn:microsoft.com/office/officeart/2005/8/layout/orgChart1"/>
    <dgm:cxn modelId="{9D8E854F-211C-4FE2-8376-A2558D80F67F}" type="presParOf" srcId="{35BEAE2C-0A32-4B2A-A10C-6911FC089C57}" destId="{B516E6DD-39E0-46D4-B519-6B5DC48A80CB}" srcOrd="2" destOrd="0" presId="urn:microsoft.com/office/officeart/2005/8/layout/orgChart1"/>
    <dgm:cxn modelId="{DF3BB0AC-2AD0-4894-BB89-CA56242AD932}" type="presParOf" srcId="{9D6EEF53-7D96-4468-86F2-B0A48FB50DB0}" destId="{E57D93F8-859E-41B3-8C9B-406A9D5E8CA5}" srcOrd="2" destOrd="0" presId="urn:microsoft.com/office/officeart/2005/8/layout/orgChart1"/>
    <dgm:cxn modelId="{BEB12B0E-58EB-4DFA-83AC-8442D8F29D88}" type="presParOf" srcId="{ABCBE4F4-CE9F-44F7-9343-3AC54A2F82D5}" destId="{7116F029-B63E-4597-94C0-FAC4795913B5}" srcOrd="4" destOrd="0" presId="urn:microsoft.com/office/officeart/2005/8/layout/orgChart1"/>
    <dgm:cxn modelId="{44A3B40C-6B93-4753-876A-27D72600F69C}" type="presParOf" srcId="{ABCBE4F4-CE9F-44F7-9343-3AC54A2F82D5}" destId="{253E62C5-7F8F-4622-B122-5C4630B720C8}" srcOrd="5" destOrd="0" presId="urn:microsoft.com/office/officeart/2005/8/layout/orgChart1"/>
    <dgm:cxn modelId="{C256AAD1-4070-4A39-827E-1A0BE91F50B0}" type="presParOf" srcId="{253E62C5-7F8F-4622-B122-5C4630B720C8}" destId="{5FF1CD18-0D53-4CCF-88DA-168359670A0B}" srcOrd="0" destOrd="0" presId="urn:microsoft.com/office/officeart/2005/8/layout/orgChart1"/>
    <dgm:cxn modelId="{ADADD4AF-6BC8-4B88-BC39-42AE21532285}" type="presParOf" srcId="{5FF1CD18-0D53-4CCF-88DA-168359670A0B}" destId="{116868B9-BE0A-4058-B972-BBC17E7A34B0}" srcOrd="0" destOrd="0" presId="urn:microsoft.com/office/officeart/2005/8/layout/orgChart1"/>
    <dgm:cxn modelId="{52749556-802C-4649-A155-80A20C587DA3}" type="presParOf" srcId="{5FF1CD18-0D53-4CCF-88DA-168359670A0B}" destId="{A59D9002-2D02-4943-A3BF-9B5B5324A32D}" srcOrd="1" destOrd="0" presId="urn:microsoft.com/office/officeart/2005/8/layout/orgChart1"/>
    <dgm:cxn modelId="{F5CB27D7-3390-4DE1-B36F-F1BC2F6E143C}" type="presParOf" srcId="{253E62C5-7F8F-4622-B122-5C4630B720C8}" destId="{41955194-A703-48F7-B39C-BF4A850D5557}" srcOrd="1" destOrd="0" presId="urn:microsoft.com/office/officeart/2005/8/layout/orgChart1"/>
    <dgm:cxn modelId="{E75FD520-6EDE-41FF-A475-89161085EBCF}" type="presParOf" srcId="{253E62C5-7F8F-4622-B122-5C4630B720C8}" destId="{F7C8EFBE-8936-46F8-83D5-B7530C990FB1}" srcOrd="2" destOrd="0" presId="urn:microsoft.com/office/officeart/2005/8/layout/orgChart1"/>
    <dgm:cxn modelId="{75E39536-1D3A-44FE-A34A-45BE3224711A}" type="presParOf" srcId="{ABCBE4F4-CE9F-44F7-9343-3AC54A2F82D5}" destId="{6E923A48-F031-4170-BD36-88644ADA7752}" srcOrd="6" destOrd="0" presId="urn:microsoft.com/office/officeart/2005/8/layout/orgChart1"/>
    <dgm:cxn modelId="{82D6CCED-4855-427C-82B5-8FE03257E38F}" type="presParOf" srcId="{ABCBE4F4-CE9F-44F7-9343-3AC54A2F82D5}" destId="{26C94267-FBCC-4974-8C92-9FF685C8D1A5}" srcOrd="7" destOrd="0" presId="urn:microsoft.com/office/officeart/2005/8/layout/orgChart1"/>
    <dgm:cxn modelId="{04C2F69D-434C-4B28-993C-EE3F419FDFC5}" type="presParOf" srcId="{26C94267-FBCC-4974-8C92-9FF685C8D1A5}" destId="{AEDBD00F-FD8E-430C-9E30-BA2399E1908B}" srcOrd="0" destOrd="0" presId="urn:microsoft.com/office/officeart/2005/8/layout/orgChart1"/>
    <dgm:cxn modelId="{687D02EE-C552-43C7-824F-BB9B3E6087FF}" type="presParOf" srcId="{AEDBD00F-FD8E-430C-9E30-BA2399E1908B}" destId="{F3F940BA-953F-4D37-9972-5D3FEE73CA75}" srcOrd="0" destOrd="0" presId="urn:microsoft.com/office/officeart/2005/8/layout/orgChart1"/>
    <dgm:cxn modelId="{58781FCA-2833-4AB8-92B4-41A3D7441668}" type="presParOf" srcId="{AEDBD00F-FD8E-430C-9E30-BA2399E1908B}" destId="{07DD7A4C-7549-4A31-A636-918FA6297D94}" srcOrd="1" destOrd="0" presId="urn:microsoft.com/office/officeart/2005/8/layout/orgChart1"/>
    <dgm:cxn modelId="{4EC2A96C-7E1B-4200-98E0-56E1C9FB7DD5}" type="presParOf" srcId="{26C94267-FBCC-4974-8C92-9FF685C8D1A5}" destId="{6694C166-1322-467C-B8F2-3B043ADDA4AB}" srcOrd="1" destOrd="0" presId="urn:microsoft.com/office/officeart/2005/8/layout/orgChart1"/>
    <dgm:cxn modelId="{8DFA09DC-C7EC-4CF9-AF0F-64773C7A987B}" type="presParOf" srcId="{26C94267-FBCC-4974-8C92-9FF685C8D1A5}" destId="{3BEDD92E-60FE-4B6C-89D2-F9B9E3264C09}" srcOrd="2" destOrd="0" presId="urn:microsoft.com/office/officeart/2005/8/layout/orgChart1"/>
    <dgm:cxn modelId="{05F02E99-814D-4740-9003-94CF6BAB7FCD}" type="presParOf" srcId="{ABCBE4F4-CE9F-44F7-9343-3AC54A2F82D5}" destId="{BDD978E6-A574-4C35-9FB4-5106389F3F7C}" srcOrd="8" destOrd="0" presId="urn:microsoft.com/office/officeart/2005/8/layout/orgChart1"/>
    <dgm:cxn modelId="{E25090DE-3163-44AB-98C4-C4CCAE1BFECE}" type="presParOf" srcId="{ABCBE4F4-CE9F-44F7-9343-3AC54A2F82D5}" destId="{20DD5B96-72BE-488A-89DB-DC50C1787459}" srcOrd="9" destOrd="0" presId="urn:microsoft.com/office/officeart/2005/8/layout/orgChart1"/>
    <dgm:cxn modelId="{BA409A53-637E-476C-9DC6-9DAEB422CD16}" type="presParOf" srcId="{20DD5B96-72BE-488A-89DB-DC50C1787459}" destId="{FF1FF5E2-52BA-4DAD-B832-ADF7F859D0C8}" srcOrd="0" destOrd="0" presId="urn:microsoft.com/office/officeart/2005/8/layout/orgChart1"/>
    <dgm:cxn modelId="{65FEBFD0-2789-4BD8-81CA-CBFF6954B5E6}" type="presParOf" srcId="{FF1FF5E2-52BA-4DAD-B832-ADF7F859D0C8}" destId="{2A66F5D1-182C-4E81-9965-91F32CCE0B93}" srcOrd="0" destOrd="0" presId="urn:microsoft.com/office/officeart/2005/8/layout/orgChart1"/>
    <dgm:cxn modelId="{3780DFCE-E637-4592-8322-FCB44855D7D1}" type="presParOf" srcId="{FF1FF5E2-52BA-4DAD-B832-ADF7F859D0C8}" destId="{B964986E-B5ED-4741-B0E6-BEE5A270FB08}" srcOrd="1" destOrd="0" presId="urn:microsoft.com/office/officeart/2005/8/layout/orgChart1"/>
    <dgm:cxn modelId="{A05A8C34-9F72-46A4-989E-02F464515567}" type="presParOf" srcId="{20DD5B96-72BE-488A-89DB-DC50C1787459}" destId="{D7B6CD08-C44B-42E7-A9E5-F992C87BE95A}" srcOrd="1" destOrd="0" presId="urn:microsoft.com/office/officeart/2005/8/layout/orgChart1"/>
    <dgm:cxn modelId="{392391B0-15C6-4D0D-B146-0263ED6E2F4C}" type="presParOf" srcId="{20DD5B96-72BE-488A-89DB-DC50C1787459}" destId="{F08B0200-D333-4C9A-AA75-3736005BAA94}" srcOrd="2" destOrd="0" presId="urn:microsoft.com/office/officeart/2005/8/layout/orgChart1"/>
    <dgm:cxn modelId="{F74F0D97-519A-4262-8454-4E9E3B8DDF13}" type="presParOf" srcId="{ABCBE4F4-CE9F-44F7-9343-3AC54A2F82D5}" destId="{4A58431B-90F7-4298-A511-315B5AACFE45}" srcOrd="10" destOrd="0" presId="urn:microsoft.com/office/officeart/2005/8/layout/orgChart1"/>
    <dgm:cxn modelId="{E1B19BE9-5F25-4458-9F3F-F256E02130D8}" type="presParOf" srcId="{ABCBE4F4-CE9F-44F7-9343-3AC54A2F82D5}" destId="{E80C2552-D4AA-4031-9172-BC8328CF841F}" srcOrd="11" destOrd="0" presId="urn:microsoft.com/office/officeart/2005/8/layout/orgChart1"/>
    <dgm:cxn modelId="{CA5C4DC8-010A-4AC8-BABB-5B4B8A91C67C}" type="presParOf" srcId="{E80C2552-D4AA-4031-9172-BC8328CF841F}" destId="{D4AB753E-AEF9-4587-A5A1-5CC87A13AEEC}" srcOrd="0" destOrd="0" presId="urn:microsoft.com/office/officeart/2005/8/layout/orgChart1"/>
    <dgm:cxn modelId="{FF1726F8-88DA-4683-8A35-CB19507B7771}" type="presParOf" srcId="{D4AB753E-AEF9-4587-A5A1-5CC87A13AEEC}" destId="{86F728CB-653D-4856-A36E-A5EF20577AD8}" srcOrd="0" destOrd="0" presId="urn:microsoft.com/office/officeart/2005/8/layout/orgChart1"/>
    <dgm:cxn modelId="{5A901E7F-CD81-4051-80AB-7BD2E518CA18}" type="presParOf" srcId="{D4AB753E-AEF9-4587-A5A1-5CC87A13AEEC}" destId="{A495302F-CCED-423B-9906-5E7FB72DDB13}" srcOrd="1" destOrd="0" presId="urn:microsoft.com/office/officeart/2005/8/layout/orgChart1"/>
    <dgm:cxn modelId="{7546C562-CD7E-4DC2-A1A9-F6FAC91E0946}" type="presParOf" srcId="{E80C2552-D4AA-4031-9172-BC8328CF841F}" destId="{DC2123A2-9CB2-48C7-80AB-347FDEA234A1}" srcOrd="1" destOrd="0" presId="urn:microsoft.com/office/officeart/2005/8/layout/orgChart1"/>
    <dgm:cxn modelId="{3DF28937-61F0-40C8-AF11-31331123CD6A}" type="presParOf" srcId="{E80C2552-D4AA-4031-9172-BC8328CF841F}" destId="{C3B7D1F5-BA81-44FB-94E9-30421AD0D3CA}" srcOrd="2" destOrd="0" presId="urn:microsoft.com/office/officeart/2005/8/layout/orgChart1"/>
    <dgm:cxn modelId="{E47854AE-A5F3-4CCC-B018-DCCDA645EF33}" type="presParOf" srcId="{ABCBE4F4-CE9F-44F7-9343-3AC54A2F82D5}" destId="{BD9D5D92-B551-4D19-A011-641073B27B8E}" srcOrd="12" destOrd="0" presId="urn:microsoft.com/office/officeart/2005/8/layout/orgChart1"/>
    <dgm:cxn modelId="{3AEA982B-2FF8-4E54-ACCA-D15961C28A11}" type="presParOf" srcId="{ABCBE4F4-CE9F-44F7-9343-3AC54A2F82D5}" destId="{1A7B19E4-E1E4-4756-AF07-B23DAFC1DB96}" srcOrd="13" destOrd="0" presId="urn:microsoft.com/office/officeart/2005/8/layout/orgChart1"/>
    <dgm:cxn modelId="{2DA42D4A-F950-4320-9EAD-53D4C9BC840E}" type="presParOf" srcId="{1A7B19E4-E1E4-4756-AF07-B23DAFC1DB96}" destId="{68BCD948-C13F-4793-80FF-F9DF24207646}" srcOrd="0" destOrd="0" presId="urn:microsoft.com/office/officeart/2005/8/layout/orgChart1"/>
    <dgm:cxn modelId="{45865889-9548-42A3-A24A-AF6336C77168}" type="presParOf" srcId="{68BCD948-C13F-4793-80FF-F9DF24207646}" destId="{2A7F477E-546D-41AB-9A27-ADEE2802FD51}" srcOrd="0" destOrd="0" presId="urn:microsoft.com/office/officeart/2005/8/layout/orgChart1"/>
    <dgm:cxn modelId="{DFF4D4F2-9962-4648-89ED-960B608CBA59}" type="presParOf" srcId="{68BCD948-C13F-4793-80FF-F9DF24207646}" destId="{45476552-6B71-4AB4-B23E-45194538501B}" srcOrd="1" destOrd="0" presId="urn:microsoft.com/office/officeart/2005/8/layout/orgChart1"/>
    <dgm:cxn modelId="{3A1F08C0-2A9C-401E-8FEF-8A577033777B}" type="presParOf" srcId="{1A7B19E4-E1E4-4756-AF07-B23DAFC1DB96}" destId="{6CFFDD59-061C-4F6D-99B1-45F696705C6B}" srcOrd="1" destOrd="0" presId="urn:microsoft.com/office/officeart/2005/8/layout/orgChart1"/>
    <dgm:cxn modelId="{62AEB54A-DE74-4076-8C30-90C51EE83EC3}" type="presParOf" srcId="{1A7B19E4-E1E4-4756-AF07-B23DAFC1DB96}" destId="{4C4E364F-FEDA-4765-9858-930165125D3C}" srcOrd="2" destOrd="0" presId="urn:microsoft.com/office/officeart/2005/8/layout/orgChart1"/>
    <dgm:cxn modelId="{CA248E45-BB11-4237-A646-0167E0E80113}" type="presParOf" srcId="{ABCBE4F4-CE9F-44F7-9343-3AC54A2F82D5}" destId="{78A0E105-92C3-41C6-8D77-258A897AADB3}" srcOrd="14" destOrd="0" presId="urn:microsoft.com/office/officeart/2005/8/layout/orgChart1"/>
    <dgm:cxn modelId="{9B0DE6E3-1B56-4A79-AB90-66948707A6C6}" type="presParOf" srcId="{ABCBE4F4-CE9F-44F7-9343-3AC54A2F82D5}" destId="{53AC19E9-6523-49CE-AD41-3C25A9E18D62}" srcOrd="15" destOrd="0" presId="urn:microsoft.com/office/officeart/2005/8/layout/orgChart1"/>
    <dgm:cxn modelId="{DF8B4C40-6417-421F-8254-5FFCA4D89613}" type="presParOf" srcId="{53AC19E9-6523-49CE-AD41-3C25A9E18D62}" destId="{822A1B10-9395-4D73-BCA0-3E03154A4DA3}" srcOrd="0" destOrd="0" presId="urn:microsoft.com/office/officeart/2005/8/layout/orgChart1"/>
    <dgm:cxn modelId="{AA494579-103B-4D76-A625-A641B38992B0}" type="presParOf" srcId="{822A1B10-9395-4D73-BCA0-3E03154A4DA3}" destId="{B93A3C43-01E1-451C-8253-9183A97ABAE6}" srcOrd="0" destOrd="0" presId="urn:microsoft.com/office/officeart/2005/8/layout/orgChart1"/>
    <dgm:cxn modelId="{FB19D33C-4017-456F-98E4-015790643F17}" type="presParOf" srcId="{822A1B10-9395-4D73-BCA0-3E03154A4DA3}" destId="{26325E1D-70F3-4BB7-96A6-BF76DB168C42}" srcOrd="1" destOrd="0" presId="urn:microsoft.com/office/officeart/2005/8/layout/orgChart1"/>
    <dgm:cxn modelId="{D437B386-DB24-47B3-86A0-C21A36AF9271}" type="presParOf" srcId="{53AC19E9-6523-49CE-AD41-3C25A9E18D62}" destId="{10CFDE2F-3CF5-45FB-96B6-52EADE4B7531}" srcOrd="1" destOrd="0" presId="urn:microsoft.com/office/officeart/2005/8/layout/orgChart1"/>
    <dgm:cxn modelId="{B5F5B4A8-9B74-4D5C-9E50-DAF6F3DE9A03}" type="presParOf" srcId="{53AC19E9-6523-49CE-AD41-3C25A9E18D62}" destId="{2B69D297-9473-487C-8A01-87A92D450FF7}" srcOrd="2" destOrd="0" presId="urn:microsoft.com/office/officeart/2005/8/layout/orgChart1"/>
    <dgm:cxn modelId="{3BFB6FAA-4433-4435-98CE-57F8EF41C35C}" type="presParOf" srcId="{A9814FE5-5AB8-44A1-BA48-1CBF545CF545}" destId="{D342BE1B-3067-458E-BC4D-208773FA7F1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16F029-B63E-4597-94C0-FAC4795913B5}">
      <dsp:nvSpPr>
        <dsp:cNvPr id="0" name=""/>
        <dsp:cNvSpPr/>
      </dsp:nvSpPr>
      <dsp:spPr>
        <a:xfrm>
          <a:off x="5257800" y="828726"/>
          <a:ext cx="1999754" cy="34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3532"/>
              </a:lnTo>
              <a:lnTo>
                <a:pt x="1999754" y="173532"/>
              </a:lnTo>
              <a:lnTo>
                <a:pt x="1999754" y="34706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E98275-82AE-434A-A1E3-286AD239D877}">
      <dsp:nvSpPr>
        <dsp:cNvPr id="0" name=""/>
        <dsp:cNvSpPr/>
      </dsp:nvSpPr>
      <dsp:spPr>
        <a:xfrm>
          <a:off x="4596724" y="2002136"/>
          <a:ext cx="247903" cy="19336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33647"/>
              </a:lnTo>
              <a:lnTo>
                <a:pt x="247903" y="193364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E83799-598D-4A0A-B829-189F428DCCB5}">
      <dsp:nvSpPr>
        <dsp:cNvPr id="0" name=""/>
        <dsp:cNvSpPr/>
      </dsp:nvSpPr>
      <dsp:spPr>
        <a:xfrm>
          <a:off x="4596724" y="2002136"/>
          <a:ext cx="247903" cy="7602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60237"/>
              </a:lnTo>
              <a:lnTo>
                <a:pt x="247903" y="76023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DC5309-2C6B-40B8-8296-6021705AFE29}">
      <dsp:nvSpPr>
        <dsp:cNvPr id="0" name=""/>
        <dsp:cNvSpPr/>
      </dsp:nvSpPr>
      <dsp:spPr>
        <a:xfrm>
          <a:off x="5212080" y="828726"/>
          <a:ext cx="91440" cy="34706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706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26E860-18DA-4D7E-8E7B-01D562EDD40B}">
      <dsp:nvSpPr>
        <dsp:cNvPr id="0" name=""/>
        <dsp:cNvSpPr/>
      </dsp:nvSpPr>
      <dsp:spPr>
        <a:xfrm>
          <a:off x="2596969" y="2002136"/>
          <a:ext cx="247903" cy="19336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33647"/>
              </a:lnTo>
              <a:lnTo>
                <a:pt x="247903" y="193364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80F0C5-2A4C-4221-B067-3BFCA05DAF52}">
      <dsp:nvSpPr>
        <dsp:cNvPr id="0" name=""/>
        <dsp:cNvSpPr/>
      </dsp:nvSpPr>
      <dsp:spPr>
        <a:xfrm>
          <a:off x="2596969" y="2002136"/>
          <a:ext cx="247903" cy="7602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60237"/>
              </a:lnTo>
              <a:lnTo>
                <a:pt x="247903" y="76023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9665EE-BC01-4B4F-B1EB-6FA42D31C2B4}">
      <dsp:nvSpPr>
        <dsp:cNvPr id="0" name=""/>
        <dsp:cNvSpPr/>
      </dsp:nvSpPr>
      <dsp:spPr>
        <a:xfrm>
          <a:off x="3258045" y="828726"/>
          <a:ext cx="1999754" cy="347064"/>
        </a:xfrm>
        <a:custGeom>
          <a:avLst/>
          <a:gdLst/>
          <a:ahLst/>
          <a:cxnLst/>
          <a:rect l="0" t="0" r="0" b="0"/>
          <a:pathLst>
            <a:path>
              <a:moveTo>
                <a:pt x="1999754" y="0"/>
              </a:moveTo>
              <a:lnTo>
                <a:pt x="1999754" y="173532"/>
              </a:lnTo>
              <a:lnTo>
                <a:pt x="0" y="173532"/>
              </a:lnTo>
              <a:lnTo>
                <a:pt x="0" y="34706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F9309B-E4BE-44FA-A232-90A321F31071}">
      <dsp:nvSpPr>
        <dsp:cNvPr id="0" name=""/>
        <dsp:cNvSpPr/>
      </dsp:nvSpPr>
      <dsp:spPr>
        <a:xfrm>
          <a:off x="4431455" y="2381"/>
          <a:ext cx="1652689" cy="8263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/>
            <a:t>Nivel 0 Pagina 1 Front </a:t>
          </a:r>
          <a:r>
            <a:rPr lang="pt-PT" sz="1400" kern="1200" dirty="0" err="1"/>
            <a:t>Page</a:t>
          </a:r>
          <a:r>
            <a:rPr lang="pt-PT" sz="1400" kern="1200" dirty="0"/>
            <a:t>  - Rui</a:t>
          </a:r>
          <a:endParaRPr lang="en-GB" sz="1400" kern="1200" dirty="0"/>
        </a:p>
      </dsp:txBody>
      <dsp:txXfrm>
        <a:off x="4431455" y="2381"/>
        <a:ext cx="1652689" cy="826344"/>
      </dsp:txXfrm>
    </dsp:sp>
    <dsp:sp modelId="{2CFE22F8-A03B-413F-9BF2-A8CDDFB0D7CA}">
      <dsp:nvSpPr>
        <dsp:cNvPr id="0" name=""/>
        <dsp:cNvSpPr/>
      </dsp:nvSpPr>
      <dsp:spPr>
        <a:xfrm>
          <a:off x="2431700" y="1175791"/>
          <a:ext cx="1652689" cy="8263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/>
            <a:t>Quem somos - Nivel 1 Pagina 1.1 - Carlos</a:t>
          </a:r>
          <a:endParaRPr lang="en-GB" sz="1400" kern="1200" dirty="0"/>
        </a:p>
      </dsp:txBody>
      <dsp:txXfrm>
        <a:off x="2431700" y="1175791"/>
        <a:ext cx="1652689" cy="826344"/>
      </dsp:txXfrm>
    </dsp:sp>
    <dsp:sp modelId="{0DF5A8B1-CA0B-4A8F-93D8-A6B5093050DB}">
      <dsp:nvSpPr>
        <dsp:cNvPr id="0" name=""/>
        <dsp:cNvSpPr/>
      </dsp:nvSpPr>
      <dsp:spPr>
        <a:xfrm>
          <a:off x="2844872" y="2349201"/>
          <a:ext cx="1652689" cy="8263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/>
            <a:t>1.1.1 Contactos - Ana</a:t>
          </a:r>
          <a:endParaRPr lang="en-GB" sz="1400" kern="1200" dirty="0"/>
        </a:p>
      </dsp:txBody>
      <dsp:txXfrm>
        <a:off x="2844872" y="2349201"/>
        <a:ext cx="1652689" cy="826344"/>
      </dsp:txXfrm>
    </dsp:sp>
    <dsp:sp modelId="{D06A1BD8-52B7-4935-9F09-91F239370B03}">
      <dsp:nvSpPr>
        <dsp:cNvPr id="0" name=""/>
        <dsp:cNvSpPr/>
      </dsp:nvSpPr>
      <dsp:spPr>
        <a:xfrm>
          <a:off x="2844872" y="3522611"/>
          <a:ext cx="1652689" cy="8263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/>
            <a:t>1.1.2 </a:t>
          </a:r>
          <a:r>
            <a:rPr lang="pt-PT" sz="1400" kern="1200" dirty="0" err="1"/>
            <a:t>Formulario</a:t>
          </a:r>
          <a:r>
            <a:rPr lang="pt-PT" sz="1400" kern="1200" dirty="0"/>
            <a:t> email - Carlos</a:t>
          </a:r>
          <a:endParaRPr lang="en-GB" sz="1400" kern="1200" dirty="0"/>
        </a:p>
      </dsp:txBody>
      <dsp:txXfrm>
        <a:off x="2844872" y="3522611"/>
        <a:ext cx="1652689" cy="826344"/>
      </dsp:txXfrm>
    </dsp:sp>
    <dsp:sp modelId="{EE1C1688-7BE8-4A74-A86B-A991DB182ACC}">
      <dsp:nvSpPr>
        <dsp:cNvPr id="0" name=""/>
        <dsp:cNvSpPr/>
      </dsp:nvSpPr>
      <dsp:spPr>
        <a:xfrm>
          <a:off x="4431455" y="1175791"/>
          <a:ext cx="1652689" cy="8263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/>
            <a:t>Como ajudar - Nivel 1 Pagina 1.2 - Cátia</a:t>
          </a:r>
          <a:endParaRPr lang="en-GB" sz="1400" kern="1200" dirty="0"/>
        </a:p>
      </dsp:txBody>
      <dsp:txXfrm>
        <a:off x="4431455" y="1175791"/>
        <a:ext cx="1652689" cy="826344"/>
      </dsp:txXfrm>
    </dsp:sp>
    <dsp:sp modelId="{8317E980-805C-45B2-B33F-EA4739A612EB}">
      <dsp:nvSpPr>
        <dsp:cNvPr id="0" name=""/>
        <dsp:cNvSpPr/>
      </dsp:nvSpPr>
      <dsp:spPr>
        <a:xfrm>
          <a:off x="4844627" y="2349201"/>
          <a:ext cx="1652689" cy="8263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/>
            <a:t>Donativos - Nivel 2 pagina 1.2.1 - João</a:t>
          </a:r>
          <a:endParaRPr lang="en-GB" sz="1400" kern="1200" dirty="0"/>
        </a:p>
      </dsp:txBody>
      <dsp:txXfrm>
        <a:off x="4844627" y="2349201"/>
        <a:ext cx="1652689" cy="826344"/>
      </dsp:txXfrm>
    </dsp:sp>
    <dsp:sp modelId="{816038A7-CE70-4FC0-943C-D63D508B565A}">
      <dsp:nvSpPr>
        <dsp:cNvPr id="0" name=""/>
        <dsp:cNvSpPr/>
      </dsp:nvSpPr>
      <dsp:spPr>
        <a:xfrm>
          <a:off x="4844627" y="3522611"/>
          <a:ext cx="1652689" cy="8263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/>
            <a:t>Eventos para recolha de Donativos</a:t>
          </a:r>
          <a:br>
            <a:rPr lang="en-GB" sz="1400" kern="1200" dirty="0"/>
          </a:br>
          <a:r>
            <a:rPr lang="pt-PT" sz="1400" kern="1200" dirty="0"/>
            <a:t>Nivel 2 pagina 1.2.2 - João</a:t>
          </a:r>
          <a:endParaRPr lang="en-GB" sz="1400" kern="1200" dirty="0"/>
        </a:p>
      </dsp:txBody>
      <dsp:txXfrm>
        <a:off x="4844627" y="3522611"/>
        <a:ext cx="1652689" cy="826344"/>
      </dsp:txXfrm>
    </dsp:sp>
    <dsp:sp modelId="{116868B9-BE0A-4058-B972-BBC17E7A34B0}">
      <dsp:nvSpPr>
        <dsp:cNvPr id="0" name=""/>
        <dsp:cNvSpPr/>
      </dsp:nvSpPr>
      <dsp:spPr>
        <a:xfrm>
          <a:off x="6431209" y="1175791"/>
          <a:ext cx="1652689" cy="8263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/>
            <a:t>Politica Privacidade- Nivel 1 Pagina 1.3 - Cátia</a:t>
          </a:r>
          <a:endParaRPr lang="en-GB" sz="1400" kern="1200" dirty="0"/>
        </a:p>
      </dsp:txBody>
      <dsp:txXfrm>
        <a:off x="6431209" y="1175791"/>
        <a:ext cx="1652689" cy="8263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A0E105-92C3-41C6-8D77-258A897AADB3}">
      <dsp:nvSpPr>
        <dsp:cNvPr id="0" name=""/>
        <dsp:cNvSpPr/>
      </dsp:nvSpPr>
      <dsp:spPr>
        <a:xfrm>
          <a:off x="5257800" y="1270733"/>
          <a:ext cx="4702335" cy="2331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586"/>
              </a:lnTo>
              <a:lnTo>
                <a:pt x="4702335" y="116586"/>
              </a:lnTo>
              <a:lnTo>
                <a:pt x="4702335" y="2331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9D5D92-B551-4D19-A011-641073B27B8E}">
      <dsp:nvSpPr>
        <dsp:cNvPr id="0" name=""/>
        <dsp:cNvSpPr/>
      </dsp:nvSpPr>
      <dsp:spPr>
        <a:xfrm>
          <a:off x="5257800" y="1270733"/>
          <a:ext cx="3358811" cy="2331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586"/>
              </a:lnTo>
              <a:lnTo>
                <a:pt x="3358811" y="116586"/>
              </a:lnTo>
              <a:lnTo>
                <a:pt x="3358811" y="2331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58431B-90F7-4298-A511-315B5AACFE45}">
      <dsp:nvSpPr>
        <dsp:cNvPr id="0" name=""/>
        <dsp:cNvSpPr/>
      </dsp:nvSpPr>
      <dsp:spPr>
        <a:xfrm>
          <a:off x="5257800" y="1270733"/>
          <a:ext cx="2015286" cy="2331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586"/>
              </a:lnTo>
              <a:lnTo>
                <a:pt x="2015286" y="116586"/>
              </a:lnTo>
              <a:lnTo>
                <a:pt x="2015286" y="2331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D978E6-A574-4C35-9FB4-5106389F3F7C}">
      <dsp:nvSpPr>
        <dsp:cNvPr id="0" name=""/>
        <dsp:cNvSpPr/>
      </dsp:nvSpPr>
      <dsp:spPr>
        <a:xfrm>
          <a:off x="5257800" y="1270733"/>
          <a:ext cx="671762" cy="2331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586"/>
              </a:lnTo>
              <a:lnTo>
                <a:pt x="671762" y="116586"/>
              </a:lnTo>
              <a:lnTo>
                <a:pt x="671762" y="2331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923A48-F031-4170-BD36-88644ADA7752}">
      <dsp:nvSpPr>
        <dsp:cNvPr id="0" name=""/>
        <dsp:cNvSpPr/>
      </dsp:nvSpPr>
      <dsp:spPr>
        <a:xfrm>
          <a:off x="4586037" y="1270733"/>
          <a:ext cx="671762" cy="233173"/>
        </a:xfrm>
        <a:custGeom>
          <a:avLst/>
          <a:gdLst/>
          <a:ahLst/>
          <a:cxnLst/>
          <a:rect l="0" t="0" r="0" b="0"/>
          <a:pathLst>
            <a:path>
              <a:moveTo>
                <a:pt x="671762" y="0"/>
              </a:moveTo>
              <a:lnTo>
                <a:pt x="671762" y="116586"/>
              </a:lnTo>
              <a:lnTo>
                <a:pt x="0" y="116586"/>
              </a:lnTo>
              <a:lnTo>
                <a:pt x="0" y="2331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16F029-B63E-4597-94C0-FAC4795913B5}">
      <dsp:nvSpPr>
        <dsp:cNvPr id="0" name=""/>
        <dsp:cNvSpPr/>
      </dsp:nvSpPr>
      <dsp:spPr>
        <a:xfrm>
          <a:off x="3242513" y="1270733"/>
          <a:ext cx="2015286" cy="233173"/>
        </a:xfrm>
        <a:custGeom>
          <a:avLst/>
          <a:gdLst/>
          <a:ahLst/>
          <a:cxnLst/>
          <a:rect l="0" t="0" r="0" b="0"/>
          <a:pathLst>
            <a:path>
              <a:moveTo>
                <a:pt x="2015286" y="0"/>
              </a:moveTo>
              <a:lnTo>
                <a:pt x="2015286" y="116586"/>
              </a:lnTo>
              <a:lnTo>
                <a:pt x="0" y="116586"/>
              </a:lnTo>
              <a:lnTo>
                <a:pt x="0" y="2331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E98275-82AE-434A-A1E3-286AD239D877}">
      <dsp:nvSpPr>
        <dsp:cNvPr id="0" name=""/>
        <dsp:cNvSpPr/>
      </dsp:nvSpPr>
      <dsp:spPr>
        <a:xfrm>
          <a:off x="1454848" y="2059082"/>
          <a:ext cx="166552" cy="1299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99110"/>
              </a:lnTo>
              <a:lnTo>
                <a:pt x="166552" y="129911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E83799-598D-4A0A-B829-189F428DCCB5}">
      <dsp:nvSpPr>
        <dsp:cNvPr id="0" name=""/>
        <dsp:cNvSpPr/>
      </dsp:nvSpPr>
      <dsp:spPr>
        <a:xfrm>
          <a:off x="1454848" y="2059082"/>
          <a:ext cx="166552" cy="510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0761"/>
              </a:lnTo>
              <a:lnTo>
                <a:pt x="166552" y="51076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DC5309-2C6B-40B8-8296-6021705AFE29}">
      <dsp:nvSpPr>
        <dsp:cNvPr id="0" name=""/>
        <dsp:cNvSpPr/>
      </dsp:nvSpPr>
      <dsp:spPr>
        <a:xfrm>
          <a:off x="1898988" y="1270733"/>
          <a:ext cx="3358811" cy="233173"/>
        </a:xfrm>
        <a:custGeom>
          <a:avLst/>
          <a:gdLst/>
          <a:ahLst/>
          <a:cxnLst/>
          <a:rect l="0" t="0" r="0" b="0"/>
          <a:pathLst>
            <a:path>
              <a:moveTo>
                <a:pt x="3358811" y="0"/>
              </a:moveTo>
              <a:lnTo>
                <a:pt x="3358811" y="116586"/>
              </a:lnTo>
              <a:lnTo>
                <a:pt x="0" y="116586"/>
              </a:lnTo>
              <a:lnTo>
                <a:pt x="0" y="2331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26E860-18DA-4D7E-8E7B-01D562EDD40B}">
      <dsp:nvSpPr>
        <dsp:cNvPr id="0" name=""/>
        <dsp:cNvSpPr/>
      </dsp:nvSpPr>
      <dsp:spPr>
        <a:xfrm>
          <a:off x="111323" y="2059082"/>
          <a:ext cx="166552" cy="12991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99110"/>
              </a:lnTo>
              <a:lnTo>
                <a:pt x="166552" y="129911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80F0C5-2A4C-4221-B067-3BFCA05DAF52}">
      <dsp:nvSpPr>
        <dsp:cNvPr id="0" name=""/>
        <dsp:cNvSpPr/>
      </dsp:nvSpPr>
      <dsp:spPr>
        <a:xfrm>
          <a:off x="111323" y="2059082"/>
          <a:ext cx="166552" cy="510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0761"/>
              </a:lnTo>
              <a:lnTo>
                <a:pt x="166552" y="51076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9665EE-BC01-4B4F-B1EB-6FA42D31C2B4}">
      <dsp:nvSpPr>
        <dsp:cNvPr id="0" name=""/>
        <dsp:cNvSpPr/>
      </dsp:nvSpPr>
      <dsp:spPr>
        <a:xfrm>
          <a:off x="555464" y="1270733"/>
          <a:ext cx="4702335" cy="233173"/>
        </a:xfrm>
        <a:custGeom>
          <a:avLst/>
          <a:gdLst/>
          <a:ahLst/>
          <a:cxnLst/>
          <a:rect l="0" t="0" r="0" b="0"/>
          <a:pathLst>
            <a:path>
              <a:moveTo>
                <a:pt x="4702335" y="0"/>
              </a:moveTo>
              <a:lnTo>
                <a:pt x="4702335" y="116586"/>
              </a:lnTo>
              <a:lnTo>
                <a:pt x="0" y="116586"/>
              </a:lnTo>
              <a:lnTo>
                <a:pt x="0" y="2331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F9309B-E4BE-44FA-A232-90A321F31071}">
      <dsp:nvSpPr>
        <dsp:cNvPr id="0" name=""/>
        <dsp:cNvSpPr/>
      </dsp:nvSpPr>
      <dsp:spPr>
        <a:xfrm>
          <a:off x="4702624" y="715557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Nivel 0 Pagina 1 Front Page </a:t>
          </a:r>
          <a:endParaRPr lang="en-GB" sz="1000" kern="1200" dirty="0"/>
        </a:p>
      </dsp:txBody>
      <dsp:txXfrm>
        <a:off x="4702624" y="715557"/>
        <a:ext cx="1110350" cy="555175"/>
      </dsp:txXfrm>
    </dsp:sp>
    <dsp:sp modelId="{2CFE22F8-A03B-413F-9BF2-A8CDDFB0D7CA}">
      <dsp:nvSpPr>
        <dsp:cNvPr id="0" name=""/>
        <dsp:cNvSpPr/>
      </dsp:nvSpPr>
      <dsp:spPr>
        <a:xfrm>
          <a:off x="288" y="1503906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Quem somos - Nivel 1 Pagina 1.1</a:t>
          </a:r>
          <a:endParaRPr lang="en-GB" sz="1000" kern="1200" dirty="0"/>
        </a:p>
      </dsp:txBody>
      <dsp:txXfrm>
        <a:off x="288" y="1503906"/>
        <a:ext cx="1110350" cy="555175"/>
      </dsp:txXfrm>
    </dsp:sp>
    <dsp:sp modelId="{0DF5A8B1-CA0B-4A8F-93D8-A6B5093050DB}">
      <dsp:nvSpPr>
        <dsp:cNvPr id="0" name=""/>
        <dsp:cNvSpPr/>
      </dsp:nvSpPr>
      <dsp:spPr>
        <a:xfrm>
          <a:off x="277876" y="2292255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1.1.1 Contactos</a:t>
          </a:r>
          <a:endParaRPr lang="en-GB" sz="1000" kern="1200" dirty="0"/>
        </a:p>
      </dsp:txBody>
      <dsp:txXfrm>
        <a:off x="277876" y="2292255"/>
        <a:ext cx="1110350" cy="555175"/>
      </dsp:txXfrm>
    </dsp:sp>
    <dsp:sp modelId="{D06A1BD8-52B7-4935-9F09-91F239370B03}">
      <dsp:nvSpPr>
        <dsp:cNvPr id="0" name=""/>
        <dsp:cNvSpPr/>
      </dsp:nvSpPr>
      <dsp:spPr>
        <a:xfrm>
          <a:off x="277876" y="3080604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1.1.2 Formulario email</a:t>
          </a:r>
          <a:endParaRPr lang="en-GB" sz="1000" kern="1200" dirty="0"/>
        </a:p>
      </dsp:txBody>
      <dsp:txXfrm>
        <a:off x="277876" y="3080604"/>
        <a:ext cx="1110350" cy="555175"/>
      </dsp:txXfrm>
    </dsp:sp>
    <dsp:sp modelId="{EE1C1688-7BE8-4A74-A86B-A991DB182ACC}">
      <dsp:nvSpPr>
        <dsp:cNvPr id="0" name=""/>
        <dsp:cNvSpPr/>
      </dsp:nvSpPr>
      <dsp:spPr>
        <a:xfrm>
          <a:off x="1343813" y="1503906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Como ajudar - Nivel 1 Pagina 1.2</a:t>
          </a:r>
          <a:endParaRPr lang="en-GB" sz="1000" kern="1200" dirty="0"/>
        </a:p>
      </dsp:txBody>
      <dsp:txXfrm>
        <a:off x="1343813" y="1503906"/>
        <a:ext cx="1110350" cy="555175"/>
      </dsp:txXfrm>
    </dsp:sp>
    <dsp:sp modelId="{8317E980-805C-45B2-B33F-EA4739A612EB}">
      <dsp:nvSpPr>
        <dsp:cNvPr id="0" name=""/>
        <dsp:cNvSpPr/>
      </dsp:nvSpPr>
      <dsp:spPr>
        <a:xfrm>
          <a:off x="1621401" y="2292255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Donativos - Nivel 2 pagina 1.2.1</a:t>
          </a:r>
          <a:endParaRPr lang="en-GB" sz="1000" kern="1200" dirty="0"/>
        </a:p>
      </dsp:txBody>
      <dsp:txXfrm>
        <a:off x="1621401" y="2292255"/>
        <a:ext cx="1110350" cy="555175"/>
      </dsp:txXfrm>
    </dsp:sp>
    <dsp:sp modelId="{816038A7-CE70-4FC0-943C-D63D508B565A}">
      <dsp:nvSpPr>
        <dsp:cNvPr id="0" name=""/>
        <dsp:cNvSpPr/>
      </dsp:nvSpPr>
      <dsp:spPr>
        <a:xfrm>
          <a:off x="1621401" y="3080604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Eventos para recolha de Donativos</a:t>
          </a:r>
          <a:br>
            <a:rPr lang="en-GB" sz="1000" kern="1200" dirty="0"/>
          </a:br>
          <a:r>
            <a:rPr lang="pt-PT" sz="1000" kern="1200" dirty="0"/>
            <a:t>Nivel 2 pagina 1.2.2 </a:t>
          </a:r>
          <a:endParaRPr lang="en-GB" sz="1000" kern="1200" dirty="0"/>
        </a:p>
      </dsp:txBody>
      <dsp:txXfrm>
        <a:off x="1621401" y="3080604"/>
        <a:ext cx="1110350" cy="555175"/>
      </dsp:txXfrm>
    </dsp:sp>
    <dsp:sp modelId="{116868B9-BE0A-4058-B972-BBC17E7A34B0}">
      <dsp:nvSpPr>
        <dsp:cNvPr id="0" name=""/>
        <dsp:cNvSpPr/>
      </dsp:nvSpPr>
      <dsp:spPr>
        <a:xfrm>
          <a:off x="2687337" y="1503906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Politica Privacidade- Nivel 1 Pagina 1.3</a:t>
          </a:r>
          <a:endParaRPr lang="en-GB" sz="1000" kern="1200" dirty="0"/>
        </a:p>
      </dsp:txBody>
      <dsp:txXfrm>
        <a:off x="2687337" y="1503906"/>
        <a:ext cx="1110350" cy="555175"/>
      </dsp:txXfrm>
    </dsp:sp>
    <dsp:sp modelId="{F3F940BA-953F-4D37-9972-5D3FEE73CA75}">
      <dsp:nvSpPr>
        <dsp:cNvPr id="0" name=""/>
        <dsp:cNvSpPr/>
      </dsp:nvSpPr>
      <dsp:spPr>
        <a:xfrm>
          <a:off x="4030862" y="1503906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Pagina Pessoal 1</a:t>
          </a:r>
          <a:endParaRPr lang="en-GB" sz="1000" kern="1200" dirty="0"/>
        </a:p>
      </dsp:txBody>
      <dsp:txXfrm>
        <a:off x="4030862" y="1503906"/>
        <a:ext cx="1110350" cy="555175"/>
      </dsp:txXfrm>
    </dsp:sp>
    <dsp:sp modelId="{2A66F5D1-182C-4E81-9965-91F32CCE0B93}">
      <dsp:nvSpPr>
        <dsp:cNvPr id="0" name=""/>
        <dsp:cNvSpPr/>
      </dsp:nvSpPr>
      <dsp:spPr>
        <a:xfrm>
          <a:off x="5374386" y="1503906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Pagina Pessoal 2</a:t>
          </a:r>
          <a:endParaRPr lang="en-GB" sz="1000" kern="1200" dirty="0"/>
        </a:p>
      </dsp:txBody>
      <dsp:txXfrm>
        <a:off x="5374386" y="1503906"/>
        <a:ext cx="1110350" cy="555175"/>
      </dsp:txXfrm>
    </dsp:sp>
    <dsp:sp modelId="{86F728CB-653D-4856-A36E-A5EF20577AD8}">
      <dsp:nvSpPr>
        <dsp:cNvPr id="0" name=""/>
        <dsp:cNvSpPr/>
      </dsp:nvSpPr>
      <dsp:spPr>
        <a:xfrm>
          <a:off x="6717911" y="1503906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Pagina Pessoal 3</a:t>
          </a:r>
          <a:endParaRPr lang="en-GB" sz="1000" kern="1200" dirty="0"/>
        </a:p>
      </dsp:txBody>
      <dsp:txXfrm>
        <a:off x="6717911" y="1503906"/>
        <a:ext cx="1110350" cy="555175"/>
      </dsp:txXfrm>
    </dsp:sp>
    <dsp:sp modelId="{2A7F477E-546D-41AB-9A27-ADEE2802FD51}">
      <dsp:nvSpPr>
        <dsp:cNvPr id="0" name=""/>
        <dsp:cNvSpPr/>
      </dsp:nvSpPr>
      <dsp:spPr>
        <a:xfrm>
          <a:off x="8061435" y="1503906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Pagina Pessoal 4</a:t>
          </a:r>
          <a:endParaRPr lang="en-GB" sz="1000" kern="1200" dirty="0"/>
        </a:p>
      </dsp:txBody>
      <dsp:txXfrm>
        <a:off x="8061435" y="1503906"/>
        <a:ext cx="1110350" cy="555175"/>
      </dsp:txXfrm>
    </dsp:sp>
    <dsp:sp modelId="{B93A3C43-01E1-451C-8253-9183A97ABAE6}">
      <dsp:nvSpPr>
        <dsp:cNvPr id="0" name=""/>
        <dsp:cNvSpPr/>
      </dsp:nvSpPr>
      <dsp:spPr>
        <a:xfrm>
          <a:off x="9404960" y="1503906"/>
          <a:ext cx="1110350" cy="5551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dirty="0"/>
            <a:t>Pagina Pessoal 5</a:t>
          </a:r>
          <a:endParaRPr lang="en-GB" sz="1000" kern="1200" dirty="0"/>
        </a:p>
      </dsp:txBody>
      <dsp:txXfrm>
        <a:off x="9404960" y="1503906"/>
        <a:ext cx="1110350" cy="5551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A4099-D388-4107-A17D-EF61F0CCF7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4BBFD7-55A2-46C9-AD38-CD76B33523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D4AC0-B75F-4A15-9EFA-A4C4A61D8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BD1B7-AE69-49FD-8881-B5D8458B7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7F5F18-3CEC-46CC-A586-B93379838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25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498A4-B40B-4C2B-BD52-37154B132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65A175-E557-421D-B4DE-770C040B0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6B201-F563-4463-AF21-C8FE31E12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100F1-74B6-4289-925D-B71E96A57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792E4-7120-4125-923B-F824DCC03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5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A2F439-4A27-4206-8D64-BA771A7902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88ACD-041C-460B-979A-715648F4D4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935FE-EFFB-4CB9-882C-3EFECC96A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12A55-9333-4F19-9139-DB5812541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F9D33-35FB-4251-A872-DD05AF9A0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980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99276-0257-40CD-93C3-49E9E289B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A36C3-CD5B-4EDA-A4DB-34542A6191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83C70-5DEE-419D-8913-802DD9318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7A857-45DA-4F46-BB9B-DCB98891B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71FB7-C405-4F50-9FB9-0C9ADCBBA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326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7CC0B-053F-4AEA-907D-501818003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B255CE-9A9B-4C5A-9E9C-63196ACB2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44A90-A798-4024-913C-A2B0D5EAC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FA65B-3E0A-4D72-95CE-3D27712AB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B413EE-5D63-44A5-94B7-691A593BC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141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B760-9575-469B-9D6F-EEC98E85A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447BC-E753-4299-975F-32D4720599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C5459A-F5EC-4D92-9DC8-CC61FAE37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6AD793-8162-40FA-A193-11CCF8279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82CE5-9756-4AAF-95B2-D6BCBD550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B85BD2-6B55-46C9-9AC4-0DFB60211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4410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7BC2A-FA9B-4DCC-8EE3-B45074780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E13CD0-1A97-4A27-AA20-0D71C2B69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247AEC-9DBD-4D0B-B547-E65C647FC9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D95E90-D700-4A8A-928E-9FF7602A68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6865F6-A984-4CBB-8932-D21EA1F753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481183-E17F-4BB8-B575-202C8DACE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10FA7E-83F6-4F93-9579-F75D9AE7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E776B3-8270-49E9-A641-B3750C83C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472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08BC7-C046-4F3F-99D6-C8312A94C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436C89-34AB-418B-9654-8A6F95066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214A8F-AC40-45C9-A71B-9E1B3380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EEBBA-2DE2-4578-91C5-43DE91C44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1527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804F99-DAE6-43B6-8392-E821336B2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0169A5-ED3E-4BA3-BA11-411EA652E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17444-7DD4-467A-8CC2-20B43AAA2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8230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D541-D0BC-4B85-9363-1238F66B1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4600D-DEF2-4EFD-8CEE-E631EF60B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024D28-E004-4E5B-BC41-13CF46175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459171-C9FD-4879-A917-B86CEAB3E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9BFAA-DC8A-402B-894E-3B0A7FD54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5E5CD2-42B0-4DC5-ACC4-24E5B18DB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47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7A766-9020-42B9-AD63-4400F2F70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B8E1C4-4E4B-43A3-BE3E-3D7067D3EB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1F2E7-689B-4EBD-AD25-A9AD24534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55DE84-0BBF-415E-B3B1-1EBF2BEFD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B503D-188A-4981-8FFE-B257AC840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AB271-24CA-4847-AD3E-20C905E9A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458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495E75-C6E9-49FC-B494-D650DD5DB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B3EE1-BEBA-43AF-A7C0-6D055D643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B17AF-C507-41E1-AE42-28A6C586E8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3570E-7F63-47EF-BB3A-79750381D9CE}" type="datetimeFigureOut">
              <a:rPr lang="en-GB" smtClean="0"/>
              <a:t>28/12/2020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D10CB-8641-4F2B-9D13-B880668BC1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B8228-85B8-4A63-90DE-E1186CE93C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832E0-97D9-43DE-B9DC-AAEFB8619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080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maps/place/Corpo+Nacional+de+Escutas+%E2%80%93+Agrupamento+59+%7C+S%C3%A3o+Sebasti%C3%A3o/@38.5227619,-8.8861646,17z/data=!4m5!3m4!1s0xd194300c6794be7:0x88962371431a3d16!8m2!3d38.5232541!4d-8.8850696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3A712-9797-4B16-B849-BCF95F7561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Movimento Bebe Quentinho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5D945D-11CC-4CED-A387-190512B466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700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3A2CA-44CB-4049-9F13-FEB5A378D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C40B0-73A5-47DD-9093-F24234244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479A30-D100-4B96-8E05-613638283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347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797B-D56A-4BB3-A890-EF75E256C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79E15-7FE0-4441-83CD-45EDE5740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573755-AFE9-42FE-8856-EF6B87CC3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550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D4451-10FF-4422-9D6B-B42D20B13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634C-02EC-4787-B441-3380B05AF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DBDC56-4F47-4372-90E9-62639F072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490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BFA97-9890-48B6-8631-0F437FAFB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66F89-4FB4-496E-9EA3-E036FDB4B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16DAD-420A-4FEF-A0EE-42B9E2905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328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9B527-F273-4928-A1DD-C0B37214D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22997-6F66-43D5-A8D7-07D512BDF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A65562-5E0C-4F48-8E36-2244F4AC5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782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E5C43-F557-4901-AE31-92B9A4054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1.1.1 Contactos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344F8-6C5A-4D37-BC9A-1185EA5820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b="0" i="0" u="none" strike="noStrike" dirty="0" err="1">
                <a:solidFill>
                  <a:srgbClr val="A6A7DC"/>
                </a:solidFill>
                <a:effectLst/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Telefone</a:t>
            </a:r>
            <a:endParaRPr lang="en-GB" b="0" i="0" u="none" strike="noStrike" dirty="0">
              <a:solidFill>
                <a:srgbClr val="A6A7DC"/>
              </a:solidFill>
              <a:effectLst/>
              <a:latin typeface="Segoe UI" panose="020B0502040204020203" pitchFamily="34" charset="0"/>
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</a:endParaRPr>
          </a:p>
          <a:p>
            <a:r>
              <a:rPr lang="en-GB" dirty="0">
                <a:solidFill>
                  <a:srgbClr val="A6A7DC"/>
                </a:solidFill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Morada</a:t>
            </a:r>
          </a:p>
          <a:p>
            <a:r>
              <a:rPr lang="en-GB" b="0" i="0" u="none" strike="noStrike" dirty="0" err="1">
                <a:solidFill>
                  <a:srgbClr val="A6A7DC"/>
                </a:solidFill>
                <a:effectLst/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acebook</a:t>
            </a:r>
            <a:r>
              <a:rPr lang="en-GB" b="0" i="0" u="none" strike="noStrike" dirty="0">
                <a:solidFill>
                  <a:srgbClr val="A6A7DC"/>
                </a:solidFill>
                <a:effectLst/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: https://www.facebook.com/Movimentobq</a:t>
            </a:r>
          </a:p>
          <a:p>
            <a:r>
              <a:rPr lang="en-GB" b="0" i="0" u="none" strike="noStrike" dirty="0" err="1">
                <a:solidFill>
                  <a:srgbClr val="A6A7DC"/>
                </a:solidFill>
                <a:effectLst/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instagram</a:t>
            </a:r>
            <a:r>
              <a:rPr lang="en-GB" b="0" i="0" u="none" strike="noStrike" dirty="0">
                <a:solidFill>
                  <a:srgbClr val="A6A7DC"/>
                </a:solidFill>
                <a:effectLst/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:</a:t>
            </a:r>
          </a:p>
          <a:p>
            <a:r>
              <a:rPr lang="en-GB" b="0" i="0" u="none" strike="noStrike" dirty="0">
                <a:solidFill>
                  <a:srgbClr val="A6A7DC"/>
                </a:solidFill>
                <a:effectLst/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snapchat:</a:t>
            </a:r>
          </a:p>
          <a:p>
            <a:r>
              <a:rPr lang="en-GB" b="0" i="0" u="none" strike="noStrike" dirty="0" err="1">
                <a:solidFill>
                  <a:srgbClr val="A6A7DC"/>
                </a:solidFill>
                <a:effectLst/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youtube</a:t>
            </a:r>
            <a:r>
              <a:rPr lang="en-GB" b="0" i="0" u="none" strike="noStrike" dirty="0">
                <a:solidFill>
                  <a:srgbClr val="A6A7DC"/>
                </a:solidFill>
                <a:effectLst/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:</a:t>
            </a:r>
          </a:p>
          <a:p>
            <a:r>
              <a:rPr lang="en-GB" b="0" i="0" u="none" strike="noStrike" dirty="0" err="1">
                <a:solidFill>
                  <a:srgbClr val="A6A7DC"/>
                </a:solidFill>
                <a:effectLst/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blogger:http</a:t>
            </a:r>
            <a:r>
              <a:rPr lang="en-GB" b="0" i="0" u="none" strike="noStrike" dirty="0">
                <a:solidFill>
                  <a:srgbClr val="A6A7DC"/>
                </a:solidFill>
                <a:effectLst/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://agr59.blogspot.com/</a:t>
            </a:r>
            <a:endParaRPr lang="en-GB" dirty="0">
              <a:solidFill>
                <a:srgbClr val="A6A7DC"/>
              </a:solidFill>
              <a:latin typeface="Segoe UI" panose="020B0502040204020203" pitchFamily="34" charset="0"/>
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</a:endParaRPr>
          </a:p>
          <a:p>
            <a:r>
              <a:rPr lang="en-GB" b="0" i="0" u="none" strike="noStrike" dirty="0">
                <a:solidFill>
                  <a:srgbClr val="A6A7DC"/>
                </a:solidFill>
                <a:effectLst/>
                <a:latin typeface="Segoe UI" panose="020B0502040204020203" pitchFamily="34" charset="0"/>
                <a:hlinkClick r:id="rId2" tooltip="https://www.google.com/maps/place/corpo+nacional+de+escutas+%e2%80%93+agrupamento+59+%7c+s%c3%a3o+sebasti%c3%a3o/@38.5227619,-8.8861646,17z/data=!4m5!3m4!1s0xd194300c6794be7:0x88962371431a3d16!8m2!3d38.5232541!4d-8.8850696"/>
              </a:rPr>
              <a:t>https://www.google.com/maps/place/Corpo+Nacional+de+Escutas+%E2%80%93+Agrupamento+59+%7C+S%C3%A3o+Sebasti%C3%A3o/@38.5227619,-8.8861646,17z/data=!4m5!3m4!1s0xd194300c6794be7:0x88962371431a3d16!8m2!3d38.5232541!4d-8.8850696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208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48C54-7EA8-4EB6-B992-4B001720D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1.1.2 Formulario email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B8F4F-3D02-4805-8883-637DB5D08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8026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5A669-444E-4699-9384-937A8F46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1.1 Quem somos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6915E-CFF5-4246-BB7C-BDFD34CCB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lvl="1"/>
            <a:r>
              <a:rPr lang="pt-PT" dirty="0"/>
              <a:t>Sonho das criancas do agrupamento 59: “Erradicar a pobreza na comunidade onde se inserem”</a:t>
            </a:r>
          </a:p>
          <a:p>
            <a:pPr lvl="1"/>
            <a:r>
              <a:rPr lang="pt-PT" dirty="0"/>
              <a:t>Objetivos</a:t>
            </a:r>
          </a:p>
          <a:p>
            <a:pPr lvl="2"/>
            <a:r>
              <a:rPr lang="pt-PT" dirty="0"/>
              <a:t>Incutir responsabilidade social às criancas através do contacto com familias carenciadas </a:t>
            </a:r>
          </a:p>
          <a:p>
            <a:pPr lvl="2"/>
            <a:r>
              <a:rPr lang="pt-PT" dirty="0"/>
              <a:t>Apoiar bebes carenciados comunidade local</a:t>
            </a:r>
          </a:p>
          <a:p>
            <a:pPr lvl="1"/>
            <a:r>
              <a:rPr lang="pt-PT" dirty="0"/>
              <a:t>Historia</a:t>
            </a:r>
          </a:p>
          <a:p>
            <a:pPr marL="0" indent="0">
              <a:buNone/>
            </a:pPr>
            <a:r>
              <a:rPr lang="pt-BR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O Movimento Bebé Quentinho (MBQ) emana do Agrupamento em São Sebastião - Setúbal do Corpo Nacional de Escutas (CNE). Este movimento consiste em dar apoio às necessidades básicas de crianças até 6 anos de idade, desenvolvendo e promovendo todas as iniciativas relativas à obtenção e distribuição dos meios necessários para estas necessidades. Os principais meios de angariação do movimento são a contribuição financeira e logística proporcionada pelo Agrupamento 59, o contributo dos padrinhos de coração sensibilizados com o movimento e através de campanhas de angariação de géneros realizadas ao longo do ano junto de várias entidades e população em geral. O movimento não tem fins lucrativos e visa apenas proporcionar a crianças de famílias carenciadas um pouco mais de conforto e solidariedade. </a:t>
            </a:r>
            <a:endParaRPr lang="pt-PT" dirty="0"/>
          </a:p>
          <a:p>
            <a:pPr lvl="1"/>
            <a:r>
              <a:rPr lang="pt-PT" dirty="0"/>
              <a:t>Video Institucional</a:t>
            </a:r>
          </a:p>
          <a:p>
            <a:pPr lvl="1"/>
            <a:r>
              <a:rPr lang="pt-PT" dirty="0"/>
              <a:t>Graficos?</a:t>
            </a:r>
          </a:p>
          <a:p>
            <a:pPr lvl="2"/>
            <a:r>
              <a:rPr lang="pt-PT" dirty="0"/>
              <a:t>Numeros 2015 -2020</a:t>
            </a:r>
          </a:p>
          <a:p>
            <a:pPr lvl="2"/>
            <a:r>
              <a:rPr lang="pt-PT" dirty="0"/>
              <a:t>Numeros 2020:</a:t>
            </a:r>
          </a:p>
          <a:p>
            <a:pPr lvl="3"/>
            <a:r>
              <a:rPr lang="pt-PT" dirty="0"/>
              <a:t>Numero de items doados em 2020</a:t>
            </a:r>
          </a:p>
          <a:p>
            <a:pPr lvl="3"/>
            <a:r>
              <a:rPr lang="en-GB" dirty="0" err="1"/>
              <a:t>Quantas</a:t>
            </a:r>
            <a:r>
              <a:rPr lang="en-GB" dirty="0"/>
              <a:t> </a:t>
            </a:r>
            <a:r>
              <a:rPr lang="en-GB" dirty="0" err="1"/>
              <a:t>visitas</a:t>
            </a:r>
            <a:r>
              <a:rPr lang="en-GB" dirty="0"/>
              <a:t> </a:t>
            </a:r>
            <a:r>
              <a:rPr lang="en-GB" dirty="0" err="1"/>
              <a:t>fazem</a:t>
            </a:r>
            <a:r>
              <a:rPr lang="en-GB" dirty="0"/>
              <a:t> por </a:t>
            </a:r>
            <a:r>
              <a:rPr lang="en-GB" dirty="0" err="1"/>
              <a:t>ano</a:t>
            </a:r>
            <a:endParaRPr lang="en-GB" dirty="0"/>
          </a:p>
          <a:p>
            <a:pPr lvl="3"/>
            <a:r>
              <a:rPr lang="en-GB" dirty="0" err="1"/>
              <a:t>Quantas</a:t>
            </a:r>
            <a:r>
              <a:rPr lang="en-GB" dirty="0"/>
              <a:t> </a:t>
            </a:r>
            <a:r>
              <a:rPr lang="en-GB" dirty="0" err="1"/>
              <a:t>crianças</a:t>
            </a:r>
            <a:r>
              <a:rPr lang="en-GB" dirty="0"/>
              <a:t> </a:t>
            </a:r>
            <a:r>
              <a:rPr lang="en-GB" dirty="0" err="1"/>
              <a:t>sao</a:t>
            </a:r>
            <a:r>
              <a:rPr lang="en-GB" dirty="0"/>
              <a:t> </a:t>
            </a:r>
            <a:r>
              <a:rPr lang="en-GB" dirty="0" err="1"/>
              <a:t>apoiadas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076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8900-DC18-42C3-8DF3-FDA56CBA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DFE35-F2DA-43A1-9830-7C401808A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B26C02-99AD-439C-B3A3-7C98124ED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9995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97118-F75A-4B08-A559-9A41DE58E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918DF-7B35-4C46-9148-9C0EAEC14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9F64C6-8337-4F5E-8C25-E7566C608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420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74EB7-5E60-41B0-AE82-FEBF5EA6B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969B4-FFD9-4AFA-AB35-E03368D05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65F3C0-1F58-4CEE-8760-81848A433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830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27DDF-A5AE-4AB1-97CC-B70D810BD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1.2 Como ajudar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AABA1-D460-463E-B3E1-F8F500F55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pt-PT" dirty="0"/>
              <a:t>Porque precisamos do seu apoio?</a:t>
            </a:r>
          </a:p>
          <a:p>
            <a:pPr marL="0" indent="0">
              <a:buNone/>
            </a:pPr>
            <a:r>
              <a:rPr lang="pt-BR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Toda a actividade do MBQ é sustentada pelas receitas provenientes dos Padrinhos/Madrinhas do movimento e de donativos financeiros/espécie de terceiros.</a:t>
            </a:r>
          </a:p>
          <a:p>
            <a:r>
              <a:rPr lang="pt-PT" dirty="0"/>
              <a:t>Formas de apoiar:</a:t>
            </a:r>
          </a:p>
          <a:p>
            <a:pPr lvl="1"/>
            <a:r>
              <a:rPr lang="pt-PT" dirty="0"/>
              <a:t>Donativo em genero </a:t>
            </a:r>
          </a:p>
          <a:p>
            <a:pPr lvl="2"/>
            <a:r>
              <a:rPr lang="pt-PT" dirty="0"/>
              <a:t>Foto familia a receber</a:t>
            </a:r>
          </a:p>
          <a:p>
            <a:pPr lvl="2"/>
            <a:r>
              <a:rPr lang="pt-PT" dirty="0"/>
              <a:t>Porque deve doar? </a:t>
            </a:r>
          </a:p>
          <a:p>
            <a:pPr lvl="2"/>
            <a:r>
              <a:rPr lang="pt-PT" dirty="0"/>
              <a:t>A qualquer momento doar/em que condições/que momentos? Trabalha sábado. Podem doar à associação paroquial referenciando o Movimento Bebe Quentinho</a:t>
            </a:r>
          </a:p>
          <a:p>
            <a:pPr lvl="2"/>
            <a:r>
              <a:rPr lang="pt-PT" dirty="0"/>
              <a:t>Campanhas tematicas: ter listagem de campanhas</a:t>
            </a:r>
          </a:p>
          <a:p>
            <a:pPr lvl="4"/>
            <a:r>
              <a:rPr lang="pt-PT" dirty="0"/>
              <a:t>Lista produtos necessarios</a:t>
            </a:r>
          </a:p>
          <a:p>
            <a:pPr lvl="4"/>
            <a:r>
              <a:rPr lang="pt-PT" dirty="0"/>
              <a:t>Fotos com donativos</a:t>
            </a:r>
          </a:p>
          <a:p>
            <a:pPr lvl="4"/>
            <a:r>
              <a:rPr lang="pt-PT" dirty="0"/>
              <a:t>poster/imagem</a:t>
            </a:r>
          </a:p>
          <a:p>
            <a:pPr marL="0" indent="0">
              <a:buNone/>
            </a:pPr>
            <a:r>
              <a:rPr lang="pt-BR" dirty="0"/>
              <a:t>Olá a todos, cá estamos para mais um ano de actividade do MBQ, este é o sétimo. Tal como tem sido habitual durante estes 6 anos, vamos continuar a manter o enfoque na distribuição de Leite,Farinha Láctea, Toalhetes e Bolachas,sem descurar a distribuição de fraldas a bebés até 1 ano. Esta distribuição é efectuada a casos confirmados de evidente necessidade e que justificam a atribuição do apoio dado.</a:t>
            </a:r>
          </a:p>
          <a:p>
            <a:pPr marL="0" indent="0" algn="l">
              <a:buNone/>
            </a:pPr>
            <a:r>
              <a:rPr lang="pt-BR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Importa realçar que para além da distribuição de géneros alimentícios às crianças,são igualmente disponibilizadas largas centenas de peças de roupa e brinquedos que, durante o ano e de forma generosa são voluntariamente entregues ao movimento.</a:t>
            </a:r>
          </a:p>
          <a:p>
            <a:r>
              <a:rPr lang="pt-PT" dirty="0"/>
              <a:t>Eventos para recolha de Donativos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73039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64E00-052B-4E25-BB65-7370D08EC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75186-545B-4F49-8023-9FF335F54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F36F57-5DC4-4404-B5F0-EB2BB5220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247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BCFB0-CAC1-4DFE-B05A-7A406C032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8B14D-0FAD-4465-AC78-8558810AD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80E72A-2C8A-4BCD-8718-975E3E551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847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6CDD7-F8CC-48A6-A9DB-D3300012F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62D9F-7ED9-40AC-8A31-5D7882EF8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298829-EB65-43F3-910C-3C31B89E6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0154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4DED9-F531-4FEE-A57F-17E78BB96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1.2.1 Donativos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8D938-7A74-42B5-BA4B-C86DB008D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PT" dirty="0"/>
              <a:t>Donativo em genero </a:t>
            </a:r>
          </a:p>
          <a:p>
            <a:pPr lvl="1"/>
            <a:r>
              <a:rPr lang="pt-PT" dirty="0"/>
              <a:t>Foto familia a receber</a:t>
            </a:r>
          </a:p>
          <a:p>
            <a:pPr lvl="1"/>
            <a:r>
              <a:rPr lang="pt-PT" dirty="0"/>
              <a:t>Porque deve doar? </a:t>
            </a:r>
          </a:p>
          <a:p>
            <a:pPr lvl="1"/>
            <a:r>
              <a:rPr lang="pt-PT" dirty="0"/>
              <a:t>A qualquer momento doar/em que condições/que momentos? Trabalha sábado. Podem doar à associação paroquial referenciando o Movimento Bebe Quentinho</a:t>
            </a:r>
          </a:p>
          <a:p>
            <a:pPr lvl="1"/>
            <a:r>
              <a:rPr lang="pt-PT" dirty="0"/>
              <a:t>Campanhas tematicas: ter listagem de campanhas</a:t>
            </a:r>
          </a:p>
          <a:p>
            <a:pPr lvl="3"/>
            <a:r>
              <a:rPr lang="pt-PT" dirty="0"/>
              <a:t>Lista produtos necessarios</a:t>
            </a:r>
          </a:p>
          <a:p>
            <a:pPr lvl="3"/>
            <a:r>
              <a:rPr lang="pt-PT" dirty="0"/>
              <a:t>Fotos com donativos</a:t>
            </a:r>
          </a:p>
          <a:p>
            <a:pPr lvl="3"/>
            <a:r>
              <a:rPr lang="pt-PT" dirty="0"/>
              <a:t>poster/imagem</a:t>
            </a:r>
          </a:p>
          <a:p>
            <a:r>
              <a:rPr lang="en-GB" dirty="0" err="1"/>
              <a:t>Venha</a:t>
            </a:r>
            <a:r>
              <a:rPr lang="en-GB" dirty="0"/>
              <a:t> </a:t>
            </a:r>
            <a:r>
              <a:rPr lang="en-GB" dirty="0" err="1"/>
              <a:t>entregar</a:t>
            </a:r>
            <a:r>
              <a:rPr lang="en-GB" dirty="0"/>
              <a:t> </a:t>
            </a:r>
            <a:r>
              <a:rPr lang="en-GB" dirty="0" err="1"/>
              <a:t>diretamente</a:t>
            </a:r>
            <a:r>
              <a:rPr lang="en-GB" dirty="0"/>
              <a:t> o </a:t>
            </a:r>
            <a:r>
              <a:rPr lang="en-GB" dirty="0" err="1"/>
              <a:t>seu</a:t>
            </a:r>
            <a:r>
              <a:rPr lang="en-GB" dirty="0"/>
              <a:t> </a:t>
            </a:r>
            <a:r>
              <a:rPr lang="en-GB" dirty="0" err="1"/>
              <a:t>donativo</a:t>
            </a:r>
            <a:endParaRPr lang="en-GB" dirty="0"/>
          </a:p>
          <a:p>
            <a:r>
              <a:rPr lang="en-GB" dirty="0" err="1"/>
              <a:t>Fotografias</a:t>
            </a:r>
            <a:r>
              <a:rPr lang="en-GB" dirty="0"/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8512680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BECE-AAD2-496B-B458-A18D8E62B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3ADCF-4BBA-49BE-84B4-6F35F56D5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CE5E67-89EB-45D8-BB58-9DF2C9EFD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0344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5F1EC-F8C7-41FE-B7F9-C2A90BC9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pt-PT" dirty="0"/>
              <a:t>1.2.2 Eventos para recolha de Donativos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7B9C9-083A-4E1F-9F89-D96A6D688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Pode ser com divulgação de eventos</a:t>
            </a:r>
          </a:p>
          <a:p>
            <a:r>
              <a:rPr lang="pt-PT" dirty="0"/>
              <a:t>????</a:t>
            </a:r>
          </a:p>
          <a:p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82668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2E294-265B-4A79-9A21-32A26A83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1.3 Politica de privacidade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C6E2D-CCC0-4639-895C-F672FAE9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Redigir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4712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A82C7-B974-4E8B-AB71-106CA8FE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CF44E-4595-42B8-A4BF-14FB77492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CB5CA9-23FE-4C61-83B9-D53A0293D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78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CAFA3-BCC5-4BC6-8D07-5357FBC92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031AE-294A-46C3-B5FD-B16A665CB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89663E-D247-40F6-B85D-4C0105075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327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5D528-97F7-4C09-9081-A3EB2BEAB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E7D16-1E89-4E75-9F7A-5B49AACCF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2CD880-9A2D-4CAF-B44E-F1191C5A0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17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4D807-C5BB-45D0-AA3C-83A08D6C6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Para online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479B20-28AB-4D36-8A16-892C56422E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76412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0789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4D807-C5BB-45D0-AA3C-83A08D6C6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Para Entrega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479B20-28AB-4D36-8A16-892C56422E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208683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1095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45328-B31F-494D-AFD0-27405DE48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1. Front page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9D269-50CA-44C8-A209-0086318E3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pt-PT" dirty="0"/>
              <a:t>Navegation bar com acesso a cada pagina</a:t>
            </a:r>
          </a:p>
          <a:p>
            <a:pPr lvl="1"/>
            <a:r>
              <a:rPr lang="pt-PT" dirty="0"/>
              <a:t>Logotipo com acesso a homepage</a:t>
            </a:r>
          </a:p>
          <a:p>
            <a:pPr lvl="1"/>
            <a:r>
              <a:rPr lang="pt-PT" dirty="0"/>
              <a:t>Botao para acesso a formulario de donativo(pagina 1.2.2)</a:t>
            </a:r>
          </a:p>
          <a:p>
            <a:pPr lvl="1"/>
            <a:r>
              <a:rPr lang="pt-PT" dirty="0"/>
              <a:t>Ao passar por cima cada pagina ve-se outras paginas (1.2)</a:t>
            </a:r>
          </a:p>
          <a:p>
            <a:r>
              <a:rPr lang="pt-PT" dirty="0"/>
              <a:t>slides com informação sobre...???</a:t>
            </a:r>
          </a:p>
          <a:p>
            <a:pPr lvl="1"/>
            <a:r>
              <a:rPr lang="pt-PT" dirty="0"/>
              <a:t>Parceiros que tenham: Decathlon, agrupamento 59, </a:t>
            </a:r>
          </a:p>
          <a:p>
            <a:pPr lvl="1"/>
            <a:r>
              <a:rPr lang="pt-PT" dirty="0"/>
              <a:t>Visitas</a:t>
            </a:r>
          </a:p>
          <a:p>
            <a:pPr lvl="1"/>
            <a:r>
              <a:rPr lang="pt-PT" dirty="0"/>
              <a:t>com imagens de campanhas (inserido no website)</a:t>
            </a:r>
          </a:p>
          <a:p>
            <a:r>
              <a:rPr lang="pt-PT" dirty="0"/>
              <a:t>Div com timeline feeder (FB) </a:t>
            </a:r>
          </a:p>
          <a:p>
            <a:r>
              <a:rPr lang="pt-PT" dirty="0"/>
              <a:t>Div com Vídeos do youtube??</a:t>
            </a:r>
          </a:p>
          <a:p>
            <a:r>
              <a:rPr lang="pt-PT" dirty="0"/>
              <a:t>Div Rodape</a:t>
            </a:r>
          </a:p>
          <a:p>
            <a:pPr lvl="1"/>
            <a:r>
              <a:rPr lang="pt-PT" dirty="0"/>
              <a:t>Contactos:telefone com link para pagina contactos</a:t>
            </a:r>
          </a:p>
          <a:p>
            <a:pPr lvl="1"/>
            <a:r>
              <a:rPr lang="pt-PT" dirty="0"/>
              <a:t>Botao com acesso</a:t>
            </a:r>
          </a:p>
          <a:p>
            <a:pPr lvl="2"/>
            <a:r>
              <a:rPr lang="en-GB" dirty="0" err="1"/>
              <a:t>facebook</a:t>
            </a:r>
            <a:r>
              <a:rPr lang="en-GB" dirty="0"/>
              <a:t>: https://www.facebook.com/Movimentobq</a:t>
            </a:r>
          </a:p>
          <a:p>
            <a:pPr lvl="2"/>
            <a:r>
              <a:rPr lang="en-GB" dirty="0" err="1"/>
              <a:t>instagram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snapchat:</a:t>
            </a:r>
          </a:p>
          <a:p>
            <a:pPr lvl="2"/>
            <a:r>
              <a:rPr lang="en-GB" dirty="0" err="1"/>
              <a:t>youtube</a:t>
            </a:r>
            <a:r>
              <a:rPr lang="en-GB" dirty="0"/>
              <a:t>:</a:t>
            </a:r>
          </a:p>
          <a:p>
            <a:pPr lvl="2"/>
            <a:r>
              <a:rPr lang="en-GB" dirty="0" err="1"/>
              <a:t>blogger:http</a:t>
            </a:r>
            <a:r>
              <a:rPr lang="en-GB" dirty="0"/>
              <a:t>://agr59.blogspot.com/</a:t>
            </a:r>
          </a:p>
          <a:p>
            <a:r>
              <a:rPr lang="pt-PT" dirty="0"/>
              <a:t>Registo para newsletter</a:t>
            </a:r>
          </a:p>
          <a:p>
            <a:r>
              <a:rPr lang="pt-PT" dirty="0"/>
              <a:t>Barra com cookies  </a:t>
            </a:r>
          </a:p>
          <a:p>
            <a:r>
              <a:rPr lang="pt-PT" dirty="0"/>
              <a:t>Rodapé: pagina realizada por:....com link para paginas pessoais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8987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B3128-1EB5-4F00-B50F-52E56538F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141C4-A264-478B-A0EC-E29512C55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36D623-46ED-4CBD-B128-9F5C7188F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675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15076F07B0AED49AEAA19E3552D9666" ma:contentTypeVersion="10" ma:contentTypeDescription="Criar um novo documento." ma:contentTypeScope="" ma:versionID="8666e4dd24043eae5321d4842720fde2">
  <xsd:schema xmlns:xsd="http://www.w3.org/2001/XMLSchema" xmlns:xs="http://www.w3.org/2001/XMLSchema" xmlns:p="http://schemas.microsoft.com/office/2006/metadata/properties" xmlns:ns3="c1516bf2-77b5-4199-b67f-7d220f9616a0" xmlns:ns4="f65309cf-cab4-4dde-91ec-89c7360e473b" targetNamespace="http://schemas.microsoft.com/office/2006/metadata/properties" ma:root="true" ma:fieldsID="1c98d1a4278c25590a15d0276838cd36" ns3:_="" ns4:_="">
    <xsd:import namespace="c1516bf2-77b5-4199-b67f-7d220f9616a0"/>
    <xsd:import namespace="f65309cf-cab4-4dde-91ec-89c7360e473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516bf2-77b5-4199-b67f-7d220f9616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5309cf-cab4-4dde-91ec-89c7360e473b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Detalhes de 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Hash de Sugestão de Partilh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35D7729-0B28-451A-B406-F112EAF0BB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1516bf2-77b5-4199-b67f-7d220f9616a0"/>
    <ds:schemaRef ds:uri="f65309cf-cab4-4dde-91ec-89c7360e47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39C74F7-2908-4ECC-82A1-D0121B36000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CD72AD7-CF49-4D57-AFF4-2EBA79A8490C}">
  <ds:schemaRefs>
    <ds:schemaRef ds:uri="http://purl.org/dc/elements/1.1/"/>
    <ds:schemaRef ds:uri="http://schemas.microsoft.com/office/2006/metadata/properties"/>
    <ds:schemaRef ds:uri="c1516bf2-77b5-4199-b67f-7d220f9616a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f65309cf-cab4-4dde-91ec-89c7360e473b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836</Words>
  <Application>Microsoft Office PowerPoint</Application>
  <PresentationFormat>Ecrã Panorâmico</PresentationFormat>
  <Paragraphs>102</Paragraphs>
  <Slides>27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Segoe UI</vt:lpstr>
      <vt:lpstr>Segoe UI Historic</vt:lpstr>
      <vt:lpstr>Office Theme</vt:lpstr>
      <vt:lpstr>Movimento Bebe Quentinho</vt:lpstr>
      <vt:lpstr>Apresentação do PowerPoint</vt:lpstr>
      <vt:lpstr>Apresentação do PowerPoint</vt:lpstr>
      <vt:lpstr>Apresentação do PowerPoint</vt:lpstr>
      <vt:lpstr>Apresentação do PowerPoint</vt:lpstr>
      <vt:lpstr>Para online</vt:lpstr>
      <vt:lpstr>Para Entrega</vt:lpstr>
      <vt:lpstr>1. Front page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1.1.1 Contactos</vt:lpstr>
      <vt:lpstr>1.1.2 Formulario email</vt:lpstr>
      <vt:lpstr>1.1 Quem somos</vt:lpstr>
      <vt:lpstr>Apresentação do PowerPoint</vt:lpstr>
      <vt:lpstr>Apresentação do PowerPoint</vt:lpstr>
      <vt:lpstr>1.2 Como ajudar</vt:lpstr>
      <vt:lpstr>Apresentação do PowerPoint</vt:lpstr>
      <vt:lpstr>Apresentação do PowerPoint</vt:lpstr>
      <vt:lpstr>Apresentação do PowerPoint</vt:lpstr>
      <vt:lpstr>1.2.1 Donativos</vt:lpstr>
      <vt:lpstr>Apresentação do PowerPoint</vt:lpstr>
      <vt:lpstr>1.2.2 Eventos para recolha de Donativos </vt:lpstr>
      <vt:lpstr>1.3 Politica de privacidade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Bebe Quentinho</dc:title>
  <dc:creator>Cátia Marisa Colaço de Sa</dc:creator>
  <cp:lastModifiedBy>Rui Pedro Simão Rodrigues</cp:lastModifiedBy>
  <cp:revision>7</cp:revision>
  <dcterms:created xsi:type="dcterms:W3CDTF">2020-12-23T13:30:23Z</dcterms:created>
  <dcterms:modified xsi:type="dcterms:W3CDTF">2020-12-28T15:28:59Z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0x010100815076F07B0AED49AEAA19E3552D9666</vt:lpwstr>
  </property>
</Properties>
</file>

<file path=docProps/thumbnail.jpeg>
</file>